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687E"/>
    <a:srgbClr val="5B627C"/>
    <a:srgbClr val="605437"/>
    <a:srgbClr val="4A88D9"/>
    <a:srgbClr val="FF64B7"/>
    <a:srgbClr val="006600"/>
    <a:srgbClr val="B195D7"/>
    <a:srgbClr val="00FF00"/>
    <a:srgbClr val="5D5936"/>
    <a:srgbClr val="EC8B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3799213"/>
            <a:ext cx="8939809" cy="28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59753" y="957846"/>
            <a:ext cx="352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4054" y="4241101"/>
            <a:ext cx="568395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Кондитер - это </a:t>
            </a:r>
            <a:r>
              <a:rPr lang="ru-RU" dirty="0"/>
              <a:t>художник, скульптор, технолог в одном </a:t>
            </a:r>
            <a:r>
              <a:rPr lang="ru-RU" dirty="0" smtClean="0"/>
              <a:t>лице. Этот праздник отмечается мастер-классами</a:t>
            </a:r>
            <a:r>
              <a:rPr lang="ru-RU" dirty="0"/>
              <a:t>, соревнованиями за звание лучшего мастера «сладкого» дела, дегустацией и праздничными концертами. Каждый кондитер стремится показать свой профессионализм и выделиться среди других</a:t>
            </a:r>
            <a:r>
              <a:rPr lang="ru-RU" dirty="0" smtClean="0"/>
              <a:t>.</a:t>
            </a:r>
            <a:r>
              <a:rPr lang="ru-RU" dirty="0"/>
              <a:t> Приятным подарком </a:t>
            </a:r>
            <a:r>
              <a:rPr lang="ru-RU" dirty="0" smtClean="0"/>
              <a:t>для кондитера </a:t>
            </a:r>
            <a:r>
              <a:rPr lang="ru-RU" dirty="0"/>
              <a:t>в этот </a:t>
            </a:r>
            <a:r>
              <a:rPr lang="ru-RU" dirty="0" smtClean="0"/>
              <a:t>день, </a:t>
            </a:r>
            <a:r>
              <a:rPr lang="ru-RU" dirty="0"/>
              <a:t>будет всевозможная техника и инструменты для </a:t>
            </a:r>
            <a:r>
              <a:rPr lang="ru-RU" dirty="0" smtClean="0"/>
              <a:t>кулинарии.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42321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Земли Солнце — мощный источник космической энергии. Оно дает свет и тепло, необходимые для растительного и животного </a:t>
            </a:r>
            <a:r>
              <a:rPr lang="ru-RU" dirty="0" smtClean="0"/>
              <a:t>мира. Чтобы </a:t>
            </a:r>
            <a:r>
              <a:rPr lang="ru-RU" dirty="0"/>
              <a:t>привлечь внимание к возможностям использования возобновляемых источников энергии и напомнить, что Солнце жизненно важно для жизни на Земле, </a:t>
            </a:r>
            <a:r>
              <a:rPr lang="ru-RU" dirty="0" smtClean="0"/>
              <a:t>организовывается на </a:t>
            </a:r>
            <a:r>
              <a:rPr lang="ru-RU" dirty="0"/>
              <a:t>добровольной основе ежегодное </a:t>
            </a:r>
            <a:r>
              <a:rPr lang="ru-RU" dirty="0" smtClean="0"/>
              <a:t>проведение </a:t>
            </a:r>
            <a:r>
              <a:rPr lang="ru-RU" dirty="0"/>
              <a:t>Дня Солнца</a:t>
            </a:r>
            <a:r>
              <a:rPr lang="ru-RU" dirty="0" smtClean="0"/>
              <a:t>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9753" y="3871769"/>
            <a:ext cx="3571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кондитера в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12951" r="7357"/>
          <a:stretch/>
        </p:blipFill>
        <p:spPr>
          <a:xfrm>
            <a:off x="323528" y="4041381"/>
            <a:ext cx="2736304" cy="241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9372" r="8631"/>
          <a:stretch/>
        </p:blipFill>
        <p:spPr>
          <a:xfrm>
            <a:off x="323528" y="1115285"/>
            <a:ext cx="2736303" cy="234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1428" y="2936323"/>
            <a:ext cx="276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Александр </a:t>
            </a:r>
            <a:r>
              <a:rPr lang="ru-RU" sz="1600" b="1" dirty="0"/>
              <a:t>Бенуа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русский художник, </a:t>
            </a:r>
            <a:endParaRPr lang="ru-RU" sz="1600" dirty="0" smtClean="0"/>
          </a:p>
          <a:p>
            <a:pPr algn="ctr"/>
            <a:r>
              <a:rPr lang="ru-RU" sz="1600" dirty="0" smtClean="0"/>
              <a:t>историк </a:t>
            </a:r>
            <a:r>
              <a:rPr lang="ru-RU" sz="1600" dirty="0"/>
              <a:t>искусства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764" y="2957400"/>
            <a:ext cx="290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Сергий Радонежский</a:t>
            </a:r>
            <a:br>
              <a:rPr lang="ru-RU" sz="1600" b="1" dirty="0"/>
            </a:br>
            <a:r>
              <a:rPr lang="ru-RU" sz="1600" dirty="0"/>
              <a:t>русский церковный и государственный </a:t>
            </a:r>
            <a:r>
              <a:rPr lang="ru-RU" sz="1600" dirty="0" smtClean="0"/>
              <a:t>деятель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29029" y="2941517"/>
            <a:ext cx="2866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Юрий Самарин</a:t>
            </a:r>
            <a:br>
              <a:rPr lang="ru-RU" sz="1600" b="1" dirty="0"/>
            </a:br>
            <a:r>
              <a:rPr lang="ru-RU" sz="1600" dirty="0"/>
              <a:t>русский философ, </a:t>
            </a:r>
            <a:endParaRPr lang="ru-RU" sz="1600" dirty="0" smtClean="0"/>
          </a:p>
          <a:p>
            <a:pPr algn="ctr"/>
            <a:r>
              <a:rPr lang="ru-RU" sz="1600" dirty="0" smtClean="0"/>
              <a:t>публицист-славянофил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7913" y="5783978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Николай Яковченко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актер </a:t>
            </a:r>
            <a:endParaRPr lang="ru-RU" sz="1600" dirty="0" smtClean="0"/>
          </a:p>
          <a:p>
            <a:pPr algn="ctr"/>
            <a:r>
              <a:rPr lang="ru-RU" sz="1600" dirty="0" smtClean="0"/>
              <a:t>театра </a:t>
            </a:r>
            <a:r>
              <a:rPr lang="ru-RU" sz="1600" dirty="0"/>
              <a:t>и </a:t>
            </a:r>
            <a:r>
              <a:rPr lang="ru-RU" sz="1600" dirty="0" smtClean="0"/>
              <a:t>кино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83979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Татьяна Толстая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российская писательница, публицист и телеведущая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4591" y="5783978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Наталья Андрейченко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советская и российская актриса театра и кино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7118" r="5812"/>
          <a:stretch/>
        </p:blipFill>
        <p:spPr>
          <a:xfrm>
            <a:off x="611560" y="1281340"/>
            <a:ext cx="2016224" cy="169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r="4073"/>
          <a:stretch/>
        </p:blipFill>
        <p:spPr>
          <a:xfrm>
            <a:off x="6614472" y="1277982"/>
            <a:ext cx="1915352" cy="1682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/>
          <a:srcRect l="4756"/>
          <a:stretch/>
        </p:blipFill>
        <p:spPr>
          <a:xfrm>
            <a:off x="611560" y="4155315"/>
            <a:ext cx="2016224" cy="1669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/>
          <a:srcRect l="9997" r="14015"/>
          <a:stretch/>
        </p:blipFill>
        <p:spPr>
          <a:xfrm>
            <a:off x="3667924" y="4155315"/>
            <a:ext cx="1872210" cy="1669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/>
          <a:srcRect l="13283" r="11282"/>
          <a:stretch/>
        </p:blipFill>
        <p:spPr>
          <a:xfrm>
            <a:off x="6614473" y="4150838"/>
            <a:ext cx="1915352" cy="1678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/>
          <a:srcRect l="22708" r="5172"/>
          <a:stretch/>
        </p:blipFill>
        <p:spPr>
          <a:xfrm>
            <a:off x="3635896" y="1288767"/>
            <a:ext cx="1872208" cy="169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32" y="4299731"/>
            <a:ext cx="2808312" cy="25394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Александр Николаевич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Бенуа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русский художник, историк </a:t>
            </a:r>
            <a:r>
              <a:rPr lang="ru-RU" sz="2000" dirty="0" smtClean="0">
                <a:solidFill>
                  <a:schemeClr val="tx1"/>
                </a:solidFill>
              </a:rPr>
              <a:t>искусства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2" y="-12337"/>
            <a:ext cx="2794080" cy="4198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5629" y="1059464"/>
            <a:ext cx="19050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762123"/>
            <a:ext cx="2018428" cy="286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010041"/>
            <a:ext cx="2384197" cy="309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3392" y="4361222"/>
            <a:ext cx="3048000" cy="22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895401"/>
            <a:ext cx="2891972" cy="286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14323" t="274" r="8815" b="-274"/>
          <a:stretch/>
        </p:blipFill>
        <p:spPr>
          <a:xfrm>
            <a:off x="251518" y="1203818"/>
            <a:ext cx="2891973" cy="257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97329" y="1305922"/>
            <a:ext cx="5722454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рождения Спама</a:t>
            </a:r>
          </a:p>
          <a:p>
            <a:r>
              <a:rPr lang="ru-RU" dirty="0" smtClean="0"/>
              <a:t>В </a:t>
            </a:r>
            <a:r>
              <a:rPr lang="ru-RU" dirty="0"/>
              <a:t>этот день в 1978 году уже не существующий производитель электротехники DEC разослал первое в мире спам-сообщение. Текст о мини-компьютерах получили 400 пользователей сети </a:t>
            </a:r>
            <a:r>
              <a:rPr lang="ru-RU" dirty="0" err="1" smtClean="0"/>
              <a:t>Arpanet</a:t>
            </a:r>
            <a:r>
              <a:rPr lang="ru-RU" dirty="0" smtClean="0"/>
              <a:t> - это </a:t>
            </a:r>
            <a:r>
              <a:rPr lang="ru-RU" dirty="0"/>
              <a:t>первая компьютерная сеть, </a:t>
            </a:r>
            <a:r>
              <a:rPr lang="ru-RU" dirty="0" smtClean="0"/>
              <a:t>предшественница интернета.</a:t>
            </a:r>
            <a:r>
              <a:rPr lang="ru-RU" dirty="0"/>
              <a:t> Спам </a:t>
            </a:r>
            <a:r>
              <a:rPr lang="ru-RU" dirty="0" smtClean="0"/>
              <a:t>- </a:t>
            </a:r>
            <a:r>
              <a:rPr lang="ru-RU" dirty="0"/>
              <a:t>массовая рассылка корреспонденции рекламного характера лицам, не выражавшим желания </a:t>
            </a:r>
            <a:r>
              <a:rPr lang="ru-RU" dirty="0" smtClean="0"/>
              <a:t>её получать.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05" y="1252107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1978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97330" y="3895402"/>
            <a:ext cx="5722453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Запатентована первая письменная ручка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Parker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В 1904 году </a:t>
            </a:r>
            <a:r>
              <a:rPr lang="ru-RU" dirty="0"/>
              <a:t>американский изобретатель Джордж </a:t>
            </a:r>
            <a:r>
              <a:rPr lang="ru-RU" dirty="0" err="1"/>
              <a:t>Сэффорд</a:t>
            </a:r>
            <a:r>
              <a:rPr lang="ru-RU" dirty="0"/>
              <a:t> Паркер </a:t>
            </a:r>
            <a:r>
              <a:rPr lang="ru-RU" dirty="0" smtClean="0"/>
              <a:t>получил </a:t>
            </a:r>
            <a:r>
              <a:rPr lang="ru-RU" dirty="0"/>
              <a:t>патент на первую письменную перьевую ручку с механической системой набора чернил</a:t>
            </a:r>
            <a:r>
              <a:rPr lang="ru-RU" dirty="0" smtClean="0"/>
              <a:t>.</a:t>
            </a:r>
            <a:r>
              <a:rPr lang="ru-RU" sz="2000" dirty="0"/>
              <a:t> </a:t>
            </a:r>
            <a:r>
              <a:rPr lang="ru-RU" dirty="0" smtClean="0"/>
              <a:t>Он</a:t>
            </a:r>
            <a:r>
              <a:rPr lang="ru-RU" dirty="0"/>
              <a:t> разбирал некачественные </a:t>
            </a:r>
            <a:r>
              <a:rPr lang="ru-RU" dirty="0" smtClean="0"/>
              <a:t>ручки и ремонтировал. </a:t>
            </a:r>
            <a:r>
              <a:rPr lang="ru-RU" dirty="0"/>
              <a:t>В конце </a:t>
            </a:r>
            <a:r>
              <a:rPr lang="ru-RU" dirty="0" smtClean="0"/>
              <a:t>концов </a:t>
            </a:r>
            <a:r>
              <a:rPr lang="ru-RU" dirty="0"/>
              <a:t>Джордж </a:t>
            </a:r>
            <a:r>
              <a:rPr lang="ru-RU" dirty="0" smtClean="0"/>
              <a:t>решил</a:t>
            </a:r>
            <a:r>
              <a:rPr lang="ru-RU" dirty="0"/>
              <a:t>, что ему нужно искоренить эти неисправности вместо того, чтобы только устранять их. Поэтому, вооружившись своим знанием механизмов, он спроектировал </a:t>
            </a:r>
            <a:r>
              <a:rPr lang="ru-RU" dirty="0" smtClean="0"/>
              <a:t>и </a:t>
            </a:r>
            <a:r>
              <a:rPr lang="ru-RU" dirty="0"/>
              <a:t>собрал собственную перьевую ручку</a:t>
            </a:r>
            <a:r>
              <a:rPr lang="ru-RU" dirty="0" smtClean="0"/>
              <a:t>.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94" y="3970416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190</a:t>
            </a:r>
            <a:r>
              <a:rPr lang="ru-RU" dirty="0"/>
              <a:t>4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4-22.userapi.com/impg/s_pLlfEW6BnDZocx09SDTlJv09ucgK2DfBakuA/TTPnHCWhriM.jpg?size=1600x1200&amp;quality=95&amp;sign=dc754f0439a27ed18b23ec9c33b27c8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453336"/>
            <a:ext cx="2389839" cy="646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735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ПАПЕ НА ЭКСКУРСИЮ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82047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96272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акции «Все профессии важны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наши третьеклассники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сходили на экскурсию к папе одной из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учениц.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 Валерий Евгеньевич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водитель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автобуса. Он рассказал ребятам много интересного о своей профессии, о том, как организован его день, а еще показал,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устроен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двигатель,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поделился своим распорядком дня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Ребятам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понравилась такая экскурсия к папе на работу!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793" t="7458" r="5348" b="14226"/>
          <a:stretch/>
        </p:blipFill>
        <p:spPr>
          <a:xfrm>
            <a:off x="0" y="1628801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6401"/>
          <a:stretch/>
        </p:blipFill>
        <p:spPr>
          <a:xfrm>
            <a:off x="755576" y="-1"/>
            <a:ext cx="7488832" cy="68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315</Words>
  <Application>Microsoft Office PowerPoint</Application>
  <PresentationFormat>Экран (4:3)</PresentationFormat>
  <Paragraphs>36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447</cp:revision>
  <dcterms:created xsi:type="dcterms:W3CDTF">2021-10-24T16:42:20Z</dcterms:created>
  <dcterms:modified xsi:type="dcterms:W3CDTF">2023-05-02T16:15:02Z</dcterms:modified>
</cp:coreProperties>
</file>