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93" r:id="rId3"/>
    <p:sldId id="295" r:id="rId4"/>
    <p:sldId id="288" r:id="rId5"/>
    <p:sldId id="296" r:id="rId6"/>
    <p:sldId id="290" r:id="rId7"/>
    <p:sldId id="291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5004"/>
    <a:srgbClr val="E9E0D6"/>
    <a:srgbClr val="EC4112"/>
    <a:srgbClr val="34BB58"/>
    <a:srgbClr val="C3C863"/>
    <a:srgbClr val="F5A471"/>
    <a:srgbClr val="F4E3D1"/>
    <a:srgbClr val="57B6CC"/>
    <a:srgbClr val="D3C3CE"/>
    <a:srgbClr val="7B6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3" d="100"/>
          <a:sy n="83" d="100"/>
        </p:scale>
        <p:origin x="-164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672950"/>
            <a:ext cx="8939809" cy="30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609825"/>
            <a:ext cx="8939809" cy="31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927453"/>
            <a:ext cx="4026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борьбы с астмой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4049309"/>
            <a:ext cx="5688632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В 1997 г. после выхода в свет романа писательницы и сценаристки Джоан Роулинг мир захлестнула волна </a:t>
            </a:r>
            <a:r>
              <a:rPr lang="ru-RU" dirty="0" err="1"/>
              <a:t>поттерианы</a:t>
            </a:r>
            <a:r>
              <a:rPr lang="ru-RU" dirty="0" smtClean="0"/>
              <a:t>. Фанаты </a:t>
            </a:r>
            <a:r>
              <a:rPr lang="ru-RU" dirty="0" smtClean="0"/>
              <a:t>книг </a:t>
            </a:r>
            <a:r>
              <a:rPr lang="ru-RU" dirty="0"/>
              <a:t>о Гарри </a:t>
            </a:r>
            <a:r>
              <a:rPr lang="ru-RU" dirty="0" err="1" smtClean="0"/>
              <a:t>Поттере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поттероманы</a:t>
            </a:r>
            <a:r>
              <a:rPr lang="ru-RU" dirty="0" smtClean="0"/>
              <a:t>, </a:t>
            </a:r>
            <a:r>
              <a:rPr lang="ru-RU" dirty="0"/>
              <a:t>ежегодно 2 мая празднуют Международный день своего любимого героя </a:t>
            </a:r>
            <a:r>
              <a:rPr lang="ru-RU" dirty="0" smtClean="0"/>
              <a:t>– мальчика со шрамом</a:t>
            </a:r>
            <a:r>
              <a:rPr lang="ru-RU" dirty="0"/>
              <a:t>. Именно в этот день, по велению волшебной клавиатуры писательницы Джоан Роулинг, Гарри Поттер уничтожил темного </a:t>
            </a:r>
            <a:r>
              <a:rPr lang="ru-RU" dirty="0" smtClean="0"/>
              <a:t>злодея </a:t>
            </a:r>
            <a:r>
              <a:rPr lang="ru-RU" dirty="0"/>
              <a:t>Волан де </a:t>
            </a:r>
            <a:r>
              <a:rPr lang="ru-RU" dirty="0" err="1"/>
              <a:t>Морта</a:t>
            </a:r>
            <a:r>
              <a:rPr lang="ru-RU" dirty="0"/>
              <a:t>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03847" y="1277071"/>
            <a:ext cx="58039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Всемирный день борьбы с </a:t>
            </a:r>
            <a:r>
              <a:rPr lang="ru-RU" dirty="0" smtClean="0"/>
              <a:t>астмой – </a:t>
            </a:r>
            <a:r>
              <a:rPr lang="ru-RU" dirty="0"/>
              <a:t>ежегодное мероприятие, которое проводится в первый вторник мая. Астма в переводе с греческого – «тяжелое дыхание». Автором этого термина считают </a:t>
            </a:r>
            <a:r>
              <a:rPr lang="ru-RU" dirty="0" smtClean="0"/>
              <a:t>Гиппократа. Главная </a:t>
            </a:r>
            <a:r>
              <a:rPr lang="ru-RU" dirty="0"/>
              <a:t>цель мероприятия – привлечь внимание общественности к проблеме роста заболеваемости астмой, повысить качество помощи астматикам и осведомленность людей об этом заболевании.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11074" y="3730576"/>
            <a:ext cx="4502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день Гарри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Поттера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/>
          <a:srcRect l="10517" r="7318"/>
          <a:stretch/>
        </p:blipFill>
        <p:spPr>
          <a:xfrm>
            <a:off x="323528" y="1042454"/>
            <a:ext cx="2808312" cy="2378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/>
          <a:srcRect b="19881"/>
          <a:stretch/>
        </p:blipFill>
        <p:spPr>
          <a:xfrm>
            <a:off x="323528" y="3904877"/>
            <a:ext cx="2773341" cy="2564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 мая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589240"/>
            <a:ext cx="6957391" cy="10081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Леонид </a:t>
            </a:r>
            <a:r>
              <a:rPr lang="ru-RU" sz="2800" b="1" dirty="0" err="1">
                <a:solidFill>
                  <a:schemeClr val="tx1"/>
                </a:solidFill>
              </a:rPr>
              <a:t>Каневский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советский и российский актер театра и кино, телеведущий, Заслуженный артист РСФСР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8721" y="1199445"/>
            <a:ext cx="6695196" cy="40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мая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757105"/>
            <a:ext cx="2386814" cy="6100895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Всесоюзную славу артисту принесла роль майора Томина в известном телесериале </a:t>
            </a:r>
            <a:r>
              <a:rPr lang="ru-RU" sz="2000" b="1" dirty="0">
                <a:solidFill>
                  <a:schemeClr val="tx1"/>
                </a:solidFill>
              </a:rPr>
              <a:t>«Следствие ведут знатоки»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настоящее время он известен как ведущий документального сериала </a:t>
            </a:r>
            <a:r>
              <a:rPr lang="ru-RU" sz="2000" b="1" dirty="0">
                <a:solidFill>
                  <a:schemeClr val="tx1"/>
                </a:solidFill>
              </a:rPr>
              <a:t>«Следствие вели…» </a:t>
            </a:r>
            <a:r>
              <a:rPr lang="ru-RU" sz="2000" dirty="0">
                <a:solidFill>
                  <a:schemeClr val="tx1"/>
                </a:solidFill>
              </a:rPr>
              <a:t>на «НТВ».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42279" y="4201228"/>
            <a:ext cx="3102111" cy="253435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Леонид </a:t>
            </a:r>
            <a:r>
              <a:rPr lang="ru-RU" sz="3200" b="1" dirty="0" err="1">
                <a:solidFill>
                  <a:schemeClr val="tx1"/>
                </a:solidFill>
              </a:rPr>
              <a:t>Каневский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советский и российский актер театра и кино, </a:t>
            </a:r>
            <a:r>
              <a:rPr lang="ru-RU" sz="2000" dirty="0" smtClean="0">
                <a:solidFill>
                  <a:schemeClr val="tx1"/>
                </a:solidFill>
              </a:rPr>
              <a:t>телеведущий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4953" r="1512"/>
          <a:stretch/>
        </p:blipFill>
        <p:spPr>
          <a:xfrm>
            <a:off x="1" y="-20599"/>
            <a:ext cx="3040654" cy="4202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5517" y="1268760"/>
            <a:ext cx="3721862" cy="2091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1" y="3871904"/>
            <a:ext cx="3672409" cy="230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203818"/>
            <a:ext cx="8768263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Советские войска полностью овладели столицей Германии Берлином</a:t>
            </a:r>
          </a:p>
          <a:p>
            <a:r>
              <a:rPr lang="ru-RU" dirty="0"/>
              <a:t>В завершающий период Великой Отечественной войны войска Первого Белорусского фронта под командованием Маршала Советского Союза Георгия </a:t>
            </a:r>
            <a:r>
              <a:rPr lang="ru-RU" dirty="0" smtClean="0"/>
              <a:t>Жукова </a:t>
            </a:r>
            <a:r>
              <a:rPr lang="ru-RU" dirty="0" smtClean="0"/>
              <a:t>после </a:t>
            </a:r>
            <a:r>
              <a:rPr lang="ru-RU" dirty="0"/>
              <a:t>упорных уличных боев завершили разгром Берлинской группы немецких войск и 2 мая 1945 года полностью овладели столицей Германии Берлином</a:t>
            </a:r>
            <a:r>
              <a:rPr lang="ru-RU" dirty="0" smtClean="0"/>
              <a:t>.</a:t>
            </a:r>
            <a:r>
              <a:rPr lang="ru-RU" dirty="0"/>
              <a:t> Берлинский гарнизон, оборонявший город, во главе с начальником обороны Берлина генералом </a:t>
            </a:r>
            <a:r>
              <a:rPr lang="ru-RU" dirty="0" err="1" smtClean="0"/>
              <a:t>Вейдлингом</a:t>
            </a:r>
            <a:r>
              <a:rPr lang="ru-RU" dirty="0" smtClean="0"/>
              <a:t> </a:t>
            </a:r>
            <a:r>
              <a:rPr lang="ru-RU" dirty="0"/>
              <a:t>и его штабом, в 15 часов прекратил сопротивление, сложил оружие и сдался в плен.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48462" y="1109781"/>
            <a:ext cx="66137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1945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r="20427"/>
          <a:stretch/>
        </p:blipFill>
        <p:spPr>
          <a:xfrm>
            <a:off x="251521" y="3573016"/>
            <a:ext cx="3168352" cy="2813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0334" y="3573016"/>
            <a:ext cx="5436096" cy="2813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дресник (1 из 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411479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4365104"/>
            <a:ext cx="2389839" cy="646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941168"/>
            <a:ext cx="15222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прошедшую пятницу на стадионе МБОУ «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Ягуновская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СОШ» прошли соревнования по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легкой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атлетике на кубок «Памяти Г.П. Левина» среди учащихся 2010-2013г.р. Кемеровского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Командное </a:t>
            </a:r>
            <a:r>
              <a:rPr lang="ru-RU" sz="1600" b="1" dirty="0" smtClean="0">
                <a:solidFill>
                  <a:srgbClr val="FF0000"/>
                </a:solidFill>
              </a:rPr>
              <a:t>3 МЕСТО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Харитонова Полина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</a:rPr>
              <a:t>1 МЕСТО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 в беге на 800 м. 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Панфилов Тимофей - </a:t>
            </a:r>
            <a:r>
              <a:rPr lang="ru-RU" sz="1600" b="1" dirty="0" smtClean="0">
                <a:solidFill>
                  <a:srgbClr val="FF0000"/>
                </a:solidFill>
              </a:rPr>
              <a:t>1  МЕСТО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забеге на 60 м. 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Ягрушкин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Дмитрий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r>
              <a:rPr lang="ru-RU" sz="1600" b="1" dirty="0" smtClean="0">
                <a:solidFill>
                  <a:srgbClr val="FF0000"/>
                </a:solidFill>
              </a:rPr>
              <a:t>  </a:t>
            </a:r>
            <a:r>
              <a:rPr lang="ru-RU" sz="1600" b="1" dirty="0" smtClean="0">
                <a:solidFill>
                  <a:srgbClr val="FF0000"/>
                </a:solidFill>
              </a:rPr>
              <a:t>МЕСТО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толкании ядра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эстафете команда мальчиков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</a:rPr>
              <a:t>2 МЕСТО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команда девочек </a:t>
            </a:r>
            <a:r>
              <a:rPr lang="ru-RU" sz="1600" b="1" dirty="0" smtClean="0">
                <a:solidFill>
                  <a:srgbClr val="FF0000"/>
                </a:solidFill>
              </a:rPr>
              <a:t>3 </a:t>
            </a:r>
            <a:r>
              <a:rPr lang="ru-RU" sz="1600" b="1" dirty="0" smtClean="0">
                <a:solidFill>
                  <a:srgbClr val="FF0000"/>
                </a:solidFill>
              </a:rPr>
              <a:t>МЕСТО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!!!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-99392"/>
            <a:ext cx="8100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Самые быстрые и ловкие!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284"/>
            <a:ext cx="9154496" cy="63166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t="75776"/>
          <a:stretch/>
        </p:blipFill>
        <p:spPr>
          <a:xfrm>
            <a:off x="0" y="4781043"/>
            <a:ext cx="9154496" cy="18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r="5321"/>
          <a:stretch/>
        </p:blipFill>
        <p:spPr>
          <a:xfrm>
            <a:off x="-27144" y="876740"/>
            <a:ext cx="9171144" cy="485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10748</TotalTime>
  <Words>336</Words>
  <Application>Microsoft Office PowerPoint</Application>
  <PresentationFormat>Экран (4:3)</PresentationFormat>
  <Paragraphs>29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557</cp:revision>
  <dcterms:created xsi:type="dcterms:W3CDTF">2021-10-24T16:42:20Z</dcterms:created>
  <dcterms:modified xsi:type="dcterms:W3CDTF">2023-05-02T01:39:54Z</dcterms:modified>
</cp:coreProperties>
</file>