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93" r:id="rId3"/>
    <p:sldId id="295" r:id="rId4"/>
    <p:sldId id="288" r:id="rId5"/>
    <p:sldId id="292" r:id="rId6"/>
    <p:sldId id="296" r:id="rId7"/>
    <p:sldId id="290" r:id="rId8"/>
    <p:sldId id="291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F2409"/>
    <a:srgbClr val="E8513E"/>
    <a:srgbClr val="FF64B7"/>
    <a:srgbClr val="006600"/>
    <a:srgbClr val="B195D7"/>
    <a:srgbClr val="00FF00"/>
    <a:srgbClr val="5D5936"/>
    <a:srgbClr val="EC8B34"/>
    <a:srgbClr val="FFBF00"/>
    <a:srgbClr val="878F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0" autoAdjust="0"/>
    <p:restoredTop sz="96457" autoAdjust="0"/>
  </p:normalViewPr>
  <p:slideViewPr>
    <p:cSldViewPr>
      <p:cViewPr>
        <p:scale>
          <a:sx n="80" d="100"/>
          <a:sy n="80" d="100"/>
        </p:scale>
        <p:origin x="-1742" y="-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61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2416" y="873005"/>
            <a:ext cx="8939809" cy="282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2416" y="3799213"/>
            <a:ext cx="8939809" cy="287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838" y="214692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7674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21 апреля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56968" y="976862"/>
            <a:ext cx="3660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Великий (Чистый)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четверг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81845" y="4234148"/>
            <a:ext cx="5683958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Сегодня отмечается Международный день пряника, поэтому все любители этого </a:t>
            </a:r>
            <a:r>
              <a:rPr lang="ru-RU" dirty="0" smtClean="0"/>
              <a:t>поистине удивительного лакомства </a:t>
            </a:r>
            <a:r>
              <a:rPr lang="ru-RU" dirty="0"/>
              <a:t>могут совершено спокойно баловать </a:t>
            </a:r>
            <a:r>
              <a:rPr lang="ru-RU" dirty="0" smtClean="0"/>
              <a:t>им себя </a:t>
            </a:r>
            <a:r>
              <a:rPr lang="ru-RU" dirty="0"/>
              <a:t>и своих </a:t>
            </a:r>
            <a:r>
              <a:rPr lang="ru-RU" dirty="0" smtClean="0"/>
              <a:t>близких. </a:t>
            </a:r>
            <a:r>
              <a:rPr lang="ru-RU" b="1" dirty="0">
                <a:solidFill>
                  <a:srgbClr val="0070C0"/>
                </a:solidFill>
              </a:rPr>
              <a:t>Исторически пряник – символ праздника</a:t>
            </a:r>
            <a:r>
              <a:rPr lang="ru-RU" dirty="0"/>
              <a:t>, поскольку его ингредиенты не относились к дешевым и повседневным</a:t>
            </a:r>
            <a:r>
              <a:rPr lang="ru-RU" dirty="0" smtClean="0"/>
              <a:t>. Эталон производства этой сласти </a:t>
            </a:r>
            <a:r>
              <a:rPr lang="ru-RU" dirty="0" smtClean="0"/>
              <a:t>- город Тула, всемирно известны </a:t>
            </a:r>
            <a:r>
              <a:rPr lang="ru-RU" dirty="0" smtClean="0"/>
              <a:t>«Тульские пряники».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81845" y="3889016"/>
            <a:ext cx="5573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день пряника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181845" y="1342321"/>
            <a:ext cx="58655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Чистый, или Великий </a:t>
            </a:r>
            <a:r>
              <a:rPr lang="ru-RU" dirty="0" smtClean="0"/>
              <a:t>четверг, </a:t>
            </a:r>
            <a:r>
              <a:rPr lang="ru-RU" dirty="0"/>
              <a:t>– народно-христианский праздник. С Великого Четверга </a:t>
            </a:r>
            <a:r>
              <a:rPr lang="ru-RU" b="1" dirty="0">
                <a:solidFill>
                  <a:srgbClr val="0070C0"/>
                </a:solidFill>
              </a:rPr>
              <a:t>начинаются приготовления к Пасхе</a:t>
            </a:r>
            <a:r>
              <a:rPr lang="ru-RU" dirty="0"/>
              <a:t>. Верующим необходимо прийти в храмы, исповедаться и причаститься. В доме прибирают, пекут куличи, красят яйца. В Чистый Четверг принято встать до восхода солнца и выкупаться — символически очиститься от грехов и суеты</a:t>
            </a:r>
            <a:r>
              <a:rPr lang="ru-RU" dirty="0" smtClean="0"/>
              <a:t>. В этот день </a:t>
            </a:r>
            <a:r>
              <a:rPr lang="ru-RU" dirty="0"/>
              <a:t>крестьяне очищали </a:t>
            </a:r>
            <a:r>
              <a:rPr lang="ru-RU" dirty="0" smtClean="0"/>
              <a:t>дом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/>
              <a:t>от накопившегося за зиму </a:t>
            </a:r>
            <a:r>
              <a:rPr lang="ru-RU" dirty="0" smtClean="0"/>
              <a:t>сора</a:t>
            </a:r>
            <a:r>
              <a:rPr lang="ru-RU" dirty="0"/>
              <a:t> </a:t>
            </a:r>
            <a:r>
              <a:rPr lang="ru-RU" dirty="0" smtClean="0"/>
              <a:t>и грязи.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3307" y="1141441"/>
            <a:ext cx="2655629" cy="2314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3307" y="4008011"/>
            <a:ext cx="2637132" cy="2460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1723" y="1244118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76745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апреля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родились: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51723" y="4092611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237847" y="1244335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219291" y="1222157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219291" y="4092611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21428" y="2936323"/>
            <a:ext cx="2765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Елизавета II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царствующая королева </a:t>
            </a:r>
            <a:r>
              <a:rPr lang="ru-RU" sz="1600" dirty="0" smtClean="0"/>
              <a:t>Великобритании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3764" y="2957400"/>
            <a:ext cx="2901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Арина Родионовна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няня русского поэта </a:t>
            </a:r>
            <a:endParaRPr lang="ru-RU" sz="1600" dirty="0" smtClean="0"/>
          </a:p>
          <a:p>
            <a:pPr algn="ctr"/>
            <a:r>
              <a:rPr lang="ru-RU" sz="1600" dirty="0" smtClean="0"/>
              <a:t>А.С</a:t>
            </a:r>
            <a:r>
              <a:rPr lang="ru-RU" sz="1600" dirty="0"/>
              <a:t>. Пушкина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249586" y="4092611"/>
            <a:ext cx="2687592" cy="249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381000" dist="38100" dir="2700000" sx="106000" sy="106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103307" y="2943434"/>
            <a:ext cx="2866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Фредрик Байер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датский </a:t>
            </a:r>
            <a:r>
              <a:rPr lang="ru-RU" sz="1600" dirty="0" smtClean="0"/>
              <a:t>писатель </a:t>
            </a:r>
          </a:p>
          <a:p>
            <a:pPr algn="ctr"/>
            <a:r>
              <a:rPr lang="ru-RU" sz="1600" dirty="0" smtClean="0"/>
              <a:t>и </a:t>
            </a:r>
            <a:r>
              <a:rPr lang="ru-RU" sz="1600" dirty="0"/>
              <a:t>политический деятель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23924" y="5783979"/>
            <a:ext cx="3005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Иван Кулибин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русский</a:t>
            </a:r>
          </a:p>
          <a:p>
            <a:pPr algn="ctr"/>
            <a:r>
              <a:rPr lang="ru-RU" sz="1600" dirty="0" smtClean="0"/>
              <a:t>механик-изобретатель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221428" y="5783979"/>
            <a:ext cx="2746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Станислав Ростоцкий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советский кинорежиссер, сценарист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404591" y="5783978"/>
            <a:ext cx="2340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Шарлотта </a:t>
            </a:r>
            <a:r>
              <a:rPr lang="ru-RU" sz="1600" b="1" dirty="0" err="1"/>
              <a:t>Бронте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английская поэтесса </a:t>
            </a:r>
            <a:endParaRPr lang="ru-RU" sz="1600" dirty="0" smtClean="0"/>
          </a:p>
          <a:p>
            <a:pPr algn="ctr"/>
            <a:r>
              <a:rPr lang="ru-RU" sz="1600" dirty="0" smtClean="0"/>
              <a:t>и </a:t>
            </a:r>
            <a:r>
              <a:rPr lang="ru-RU" sz="1600" dirty="0"/>
              <a:t>романистка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287134"/>
            <a:ext cx="1811805" cy="1698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77618" y="1287134"/>
            <a:ext cx="1865763" cy="1670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/>
          <a:srcRect l="14721" r="14721"/>
          <a:stretch/>
        </p:blipFill>
        <p:spPr>
          <a:xfrm>
            <a:off x="6660232" y="1261427"/>
            <a:ext cx="1800200" cy="1695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/>
          <a:srcRect l="14676"/>
          <a:stretch/>
        </p:blipFill>
        <p:spPr>
          <a:xfrm>
            <a:off x="683567" y="4139446"/>
            <a:ext cx="1811805" cy="1687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/>
          <a:srcRect l="25461"/>
          <a:stretch/>
        </p:blipFill>
        <p:spPr>
          <a:xfrm>
            <a:off x="3677618" y="4132629"/>
            <a:ext cx="1860394" cy="1701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/>
          <a:srcRect l="12156" r="13349"/>
          <a:stretch/>
        </p:blipFill>
        <p:spPr>
          <a:xfrm>
            <a:off x="6660232" y="4139446"/>
            <a:ext cx="1800200" cy="1694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79512" y="4797152"/>
            <a:ext cx="2808312" cy="199878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Арина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Родионовна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ЯКОВЛЕВА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chemeClr val="tx1"/>
                </a:solidFill>
              </a:rPr>
              <a:t>няня </a:t>
            </a:r>
            <a:r>
              <a:rPr lang="ru-RU" sz="2400" dirty="0" smtClean="0">
                <a:solidFill>
                  <a:schemeClr val="tx1"/>
                </a:solidFill>
              </a:rPr>
              <a:t>А.С</a:t>
            </a:r>
            <a:r>
              <a:rPr lang="ru-RU" sz="2400" dirty="0">
                <a:solidFill>
                  <a:schemeClr val="tx1"/>
                </a:solidFill>
              </a:rPr>
              <a:t>. Пушкина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19064" y="-12336"/>
            <a:ext cx="5824936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апреля родилась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7833" y="4797152"/>
            <a:ext cx="3043247" cy="199878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Она знала </a:t>
            </a:r>
            <a:r>
              <a:rPr lang="ru-RU" sz="1600" dirty="0">
                <a:solidFill>
                  <a:schemeClr val="tx1"/>
                </a:solidFill>
              </a:rPr>
              <a:t>множество сказок, </a:t>
            </a:r>
            <a:r>
              <a:rPr lang="ru-RU" sz="1600" dirty="0" smtClean="0">
                <a:solidFill>
                  <a:schemeClr val="tx1"/>
                </a:solidFill>
              </a:rPr>
              <a:t>поговорок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smtClean="0">
                <a:solidFill>
                  <a:schemeClr val="tx1"/>
                </a:solidFill>
              </a:rPr>
              <a:t>присказок, острых словечек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smtClean="0">
                <a:solidFill>
                  <a:schemeClr val="tx1"/>
                </a:solidFill>
              </a:rPr>
              <a:t>От Арины </a:t>
            </a:r>
            <a:r>
              <a:rPr lang="ru-RU" sz="1600" dirty="0">
                <a:solidFill>
                  <a:schemeClr val="tx1"/>
                </a:solidFill>
              </a:rPr>
              <a:t>Родионовны Пушкин </a:t>
            </a:r>
            <a:r>
              <a:rPr lang="ru-RU" sz="1600" dirty="0" smtClean="0">
                <a:solidFill>
                  <a:schemeClr val="tx1"/>
                </a:solidFill>
              </a:rPr>
              <a:t>услышал сюжеты "Сказки </a:t>
            </a:r>
            <a:r>
              <a:rPr lang="ru-RU" sz="1600" dirty="0">
                <a:solidFill>
                  <a:schemeClr val="tx1"/>
                </a:solidFill>
              </a:rPr>
              <a:t>о царе </a:t>
            </a:r>
            <a:r>
              <a:rPr lang="ru-RU" sz="1600" dirty="0" err="1">
                <a:solidFill>
                  <a:schemeClr val="tx1"/>
                </a:solidFill>
              </a:rPr>
              <a:t>Салтане</a:t>
            </a:r>
            <a:r>
              <a:rPr lang="ru-RU" sz="1600" dirty="0">
                <a:solidFill>
                  <a:schemeClr val="tx1"/>
                </a:solidFill>
              </a:rPr>
              <a:t>", "</a:t>
            </a:r>
            <a:r>
              <a:rPr lang="ru-RU" sz="1600" dirty="0" smtClean="0">
                <a:solidFill>
                  <a:schemeClr val="tx1"/>
                </a:solidFill>
              </a:rPr>
              <a:t>Сказки </a:t>
            </a:r>
            <a:r>
              <a:rPr lang="ru-RU" sz="1600" dirty="0">
                <a:solidFill>
                  <a:schemeClr val="tx1"/>
                </a:solidFill>
              </a:rPr>
              <a:t>о попе и его работнике </a:t>
            </a:r>
            <a:r>
              <a:rPr lang="ru-RU" sz="1600" dirty="0" err="1">
                <a:solidFill>
                  <a:schemeClr val="tx1"/>
                </a:solidFill>
              </a:rPr>
              <a:t>Балде</a:t>
            </a:r>
            <a:r>
              <a:rPr lang="ru-RU" sz="1600" dirty="0">
                <a:solidFill>
                  <a:schemeClr val="tx1"/>
                </a:solidFill>
              </a:rPr>
              <a:t>" и "</a:t>
            </a:r>
            <a:r>
              <a:rPr lang="ru-RU" sz="1600" dirty="0" smtClean="0">
                <a:solidFill>
                  <a:schemeClr val="tx1"/>
                </a:solidFill>
              </a:rPr>
              <a:t>Сказки </a:t>
            </a:r>
            <a:r>
              <a:rPr lang="ru-RU" sz="1600" dirty="0">
                <a:solidFill>
                  <a:schemeClr val="tx1"/>
                </a:solidFill>
              </a:rPr>
              <a:t>о мертвой царевне".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20" y="188640"/>
            <a:ext cx="3171613" cy="4293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836712"/>
            <a:ext cx="2861208" cy="18108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559"/>
          <a:stretch/>
        </p:blipFill>
        <p:spPr>
          <a:xfrm>
            <a:off x="3419872" y="2760538"/>
            <a:ext cx="2842140" cy="192367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372200" y="836712"/>
            <a:ext cx="2664296" cy="59046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1099765"/>
            <a:ext cx="26237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Подруга дней моих суровых,</a:t>
            </a:r>
            <a:br>
              <a:rPr lang="ru-RU" sz="1600" i="1" dirty="0"/>
            </a:br>
            <a:r>
              <a:rPr lang="ru-RU" sz="1600" i="1" dirty="0"/>
              <a:t>Голубка дряхлая моя!</a:t>
            </a:r>
            <a:br>
              <a:rPr lang="ru-RU" sz="1600" i="1" dirty="0"/>
            </a:br>
            <a:r>
              <a:rPr lang="ru-RU" sz="1600" i="1" dirty="0"/>
              <a:t>Одна в глуши лесов сосновых</a:t>
            </a:r>
            <a:br>
              <a:rPr lang="ru-RU" sz="1600" i="1" dirty="0"/>
            </a:br>
            <a:r>
              <a:rPr lang="ru-RU" sz="1600" i="1" dirty="0"/>
              <a:t>Давно, давно ты ждешь меня.</a:t>
            </a:r>
            <a:br>
              <a:rPr lang="ru-RU" sz="1600" i="1" dirty="0"/>
            </a:br>
            <a:r>
              <a:rPr lang="ru-RU" sz="1600" i="1" dirty="0"/>
              <a:t>Ты под окном своей светлицы</a:t>
            </a:r>
            <a:br>
              <a:rPr lang="ru-RU" sz="1600" i="1" dirty="0"/>
            </a:br>
            <a:r>
              <a:rPr lang="ru-RU" sz="1600" i="1" dirty="0"/>
              <a:t>Горюешь, будто на часах,</a:t>
            </a:r>
            <a:br>
              <a:rPr lang="ru-RU" sz="1600" i="1" dirty="0"/>
            </a:br>
            <a:r>
              <a:rPr lang="ru-RU" sz="1600" i="1" dirty="0"/>
              <a:t>И медлят поминутно спицы</a:t>
            </a:r>
            <a:br>
              <a:rPr lang="ru-RU" sz="1600" i="1" dirty="0"/>
            </a:br>
            <a:r>
              <a:rPr lang="ru-RU" sz="1600" i="1" dirty="0"/>
              <a:t>В твоих наморщенных руках.</a:t>
            </a:r>
            <a:br>
              <a:rPr lang="ru-RU" sz="1600" i="1" dirty="0"/>
            </a:br>
            <a:r>
              <a:rPr lang="ru-RU" sz="1600" i="1" dirty="0"/>
              <a:t>Глядишь в забытые вороты</a:t>
            </a:r>
            <a:br>
              <a:rPr lang="ru-RU" sz="1600" i="1" dirty="0"/>
            </a:br>
            <a:r>
              <a:rPr lang="ru-RU" sz="1600" i="1" dirty="0"/>
              <a:t>На черный отдаленный путь:</a:t>
            </a:r>
            <a:br>
              <a:rPr lang="ru-RU" sz="1600" i="1" dirty="0"/>
            </a:br>
            <a:r>
              <a:rPr lang="ru-RU" sz="1600" i="1" dirty="0"/>
              <a:t>Тоска, предчувствия, заботы</a:t>
            </a:r>
            <a:br>
              <a:rPr lang="ru-RU" sz="1600" i="1" dirty="0"/>
            </a:br>
            <a:r>
              <a:rPr lang="ru-RU" sz="1600" i="1" dirty="0"/>
              <a:t>Теснят твою всечасно грудь.</a:t>
            </a:r>
            <a:br>
              <a:rPr lang="ru-RU" sz="1600" i="1" dirty="0"/>
            </a:br>
            <a:r>
              <a:rPr lang="ru-RU" sz="1600" i="1" dirty="0"/>
              <a:t/>
            </a:r>
            <a:br>
              <a:rPr lang="ru-RU" sz="1600" i="1" dirty="0"/>
            </a:b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xmlns="" val="2110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12427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21 апреля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15374" y="1075110"/>
            <a:ext cx="5722454" cy="2893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создания Морских сил Дальнего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Востока</a:t>
            </a:r>
            <a:endParaRPr lang="ru-RU" dirty="0" smtClean="0"/>
          </a:p>
          <a:p>
            <a:r>
              <a:rPr lang="ru-RU" dirty="0"/>
              <a:t>21 апреля </a:t>
            </a:r>
            <a:r>
              <a:rPr lang="ru-RU" dirty="0" smtClean="0"/>
              <a:t>1932 года военачальник М.В. Викторов издал приказ, который представлял </a:t>
            </a:r>
            <a:r>
              <a:rPr lang="ru-RU" dirty="0"/>
              <a:t>собой список, где были перечислены все военно-морские силы, а также учреждения, которые создавали Тихоокеанский флот ВМФ </a:t>
            </a:r>
            <a:r>
              <a:rPr lang="ru-RU" dirty="0" smtClean="0"/>
              <a:t>СССР.</a:t>
            </a:r>
            <a:r>
              <a:rPr lang="ru-RU" dirty="0"/>
              <a:t> Советский Союз в кратчайшие сроки заложил основы Военно-морских </a:t>
            </a:r>
            <a:r>
              <a:rPr lang="ru-RU" dirty="0" smtClean="0"/>
              <a:t>сил </a:t>
            </a:r>
            <a:r>
              <a:rPr lang="ru-RU" dirty="0"/>
              <a:t>на Тихом океане. Это позволило обеспечить </a:t>
            </a:r>
            <a:r>
              <a:rPr lang="ru-RU" dirty="0" smtClean="0"/>
              <a:t>безопасность государственных </a:t>
            </a:r>
            <a:r>
              <a:rPr lang="ru-RU" dirty="0"/>
              <a:t>границ в Азиатско-Тихоокеанском регионе.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098" y="1092398"/>
            <a:ext cx="3097750" cy="2869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5805" y="1252107"/>
            <a:ext cx="66534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1932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15375" y="4055994"/>
            <a:ext cx="5722453" cy="2616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СССР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вступил в ЮНЕСКО</a:t>
            </a:r>
          </a:p>
          <a:p>
            <a:r>
              <a:rPr lang="ru-RU" dirty="0"/>
              <a:t>Изначально становление ЮНЕСКО проходило при активном участии СССР, хотя его формальное вступление в организацию состоялось лишь в 1954 году</a:t>
            </a:r>
            <a:r>
              <a:rPr lang="ru-RU" dirty="0" smtClean="0"/>
              <a:t>.</a:t>
            </a:r>
            <a:r>
              <a:rPr lang="ru-RU" dirty="0"/>
              <a:t> В настоящее время ЮНЕСКО оказывает содействие российской стороне в реформах законодательной деятельности в области охраны культурного и природного наследия, в адаптации науки, образования и культуры к условиям рыночной экономики.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690" y="4055993"/>
            <a:ext cx="3102158" cy="2616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45805" y="4055994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1954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51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3.vectorstock.com/i/1000x1000/96/22/karate-background-vector-1159622.jpg"/>
          <p:cNvPicPr>
            <a:picLocks noChangeAspect="1" noChangeArrowheads="1"/>
          </p:cNvPicPr>
          <p:nvPr/>
        </p:nvPicPr>
        <p:blipFill>
          <a:blip r:embed="rId2" cstate="print"/>
          <a:srcRect l="16248" t="10661" r="23273" b="32155"/>
          <a:stretch>
            <a:fillRect/>
          </a:stretch>
        </p:blipFill>
        <p:spPr bwMode="auto">
          <a:xfrm>
            <a:off x="0" y="0"/>
            <a:ext cx="9140838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2" y="27353"/>
            <a:ext cx="2389839" cy="6462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548680"/>
            <a:ext cx="87142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НАША ДАША – НА ПЬЕДЕСТАЛЕ!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4941168"/>
            <a:ext cx="8280920" cy="1800200"/>
          </a:xfrm>
          <a:prstGeom prst="round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38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2" y="5085184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Ученица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Елыкаевской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 (с.Андреевка) Дарья Макарова стала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бронзовым призером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Всероссийских соревнований по КУДО в возрастной группе "девочки 10-11 лет" с силовым коэффициентом до 48 кг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Соревнования проходили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городе Томске 16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апреля!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 спортсменке подписал Президент Федерации КУДО России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С.Л.Хлгатян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 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s://sun9-17.userapi.com/s/v1/ig2/EOiJaumvqLP58AN7BxFb57hPSlXWXoY7tKLKfl7osVg-1loGlMoF8IjJzMc6Fq0C-dTYFF0VqdYrx-pIVJvQlEMI.jpg?size=1201x160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 t="37618" b="8341"/>
          <a:stretch>
            <a:fillRect/>
          </a:stretch>
        </p:blipFill>
        <p:spPr bwMode="auto">
          <a:xfrm>
            <a:off x="4211960" y="1340768"/>
            <a:ext cx="4664832" cy="3358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956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ladoga-klub.ru/public/files/veselue%20nojki/1579631353_35-p-patrioticheskie-foni-dlya-prezentatsii-82.jpg"/>
          <p:cNvPicPr>
            <a:picLocks noChangeAspect="1" noChangeArrowheads="1"/>
          </p:cNvPicPr>
          <p:nvPr/>
        </p:nvPicPr>
        <p:blipFill>
          <a:blip r:embed="rId2" cstate="print"/>
          <a:srcRect l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2" y="27353"/>
            <a:ext cx="2389839" cy="646232"/>
          </a:xfrm>
          <a:prstGeom prst="rect">
            <a:avLst/>
          </a:prstGeom>
        </p:spPr>
      </p:pic>
      <p:pic>
        <p:nvPicPr>
          <p:cNvPr id="24578" name="Picture 2" descr="https://sun9-35.userapi.com/s/v1/ig2/7ERXBLdZr621alewey1NbI19pnLmJ5CqeDtxjiSc1f271t_mbWfWSV-RBnmMHzadPS4yz9OC2OSp_fs26lZk4o9C.jpg?size=1600x120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764704"/>
            <a:ext cx="489654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401533" y="-27384"/>
            <a:ext cx="65598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ПРИНЯЛИ ЭСТАФЕТУ!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61248"/>
            <a:ext cx="71642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эстафеты почтили память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елыкаевцев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погибших в годы войны, возложив цветы к мемориальному комплексу на территории школы. А затем наши ребята устроили для гостей небольшой патриотический концерт в актовом зале.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764704"/>
            <a:ext cx="3816424" cy="43924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836712"/>
            <a:ext cx="338437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апреля, эстафету памяти поколений приняли учащиеся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Елыкаевской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Старочервовской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"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родились и выросли в мирное время, никогда не слышали воя сирен, свиста пуль и грохота бомбёжки, - отметила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замдиректора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Елыкаевской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СОШ по воспитательной работе Ольга Федоровна Гололобова. - И нам трудно поверить, что мирную жизнь так легко оборвать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Эстафета памяти - это то немногое, чем мы можем выразить нашу благодарность людям, подарившим нам мирное небо над головой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!«</a:t>
            </a:r>
          </a:p>
        </p:txBody>
      </p:sp>
      <p:pic>
        <p:nvPicPr>
          <p:cNvPr id="24582" name="Picture 6" descr="https://sun9-1.userapi.com/s/v1/ig2/ZHQ8b_6XJL9-Yv6_1ttHNsEugV7tvil4D12O3AFFbpUqxHsj_zNKQKxmXuuN2_Oo0wTpolVdVDCf7kHara_ejSlM.jpg?size=1600x1200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 t="8087" r="21156" b="7004"/>
          <a:stretch>
            <a:fillRect/>
          </a:stretch>
        </p:blipFill>
        <p:spPr bwMode="auto">
          <a:xfrm>
            <a:off x="4139952" y="3861048"/>
            <a:ext cx="2050514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4" name="Picture 8" descr="https://sun9-23.userapi.com/s/v1/ig2/zQWDIrpyTRUeYjRXs8SwMfNCdUQH9tLaVgust__UyK67Yh59CQyZ46QVDKvV8SeYCT8r1gO7waCbkrM_bYh0_SuB.jpg?size=1600x1200&amp;quality=95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338990"/>
            <a:ext cx="2736304" cy="2052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91480"/>
            <a:ext cx="9488984" cy="94889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t="19551" b="5901"/>
          <a:stretch/>
        </p:blipFill>
        <p:spPr>
          <a:xfrm>
            <a:off x="1187624" y="0"/>
            <a:ext cx="6948264" cy="690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9499</TotalTime>
  <Words>436</Words>
  <Application>Microsoft Office PowerPoint</Application>
  <PresentationFormat>Экран (4:3)</PresentationFormat>
  <Paragraphs>41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418</cp:revision>
  <dcterms:created xsi:type="dcterms:W3CDTF">2021-10-24T16:42:20Z</dcterms:created>
  <dcterms:modified xsi:type="dcterms:W3CDTF">2022-04-21T01:38:39Z</dcterms:modified>
</cp:coreProperties>
</file>