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93" r:id="rId3"/>
    <p:sldId id="295" r:id="rId4"/>
    <p:sldId id="288" r:id="rId5"/>
    <p:sldId id="296" r:id="rId6"/>
    <p:sldId id="297" r:id="rId7"/>
    <p:sldId id="290" r:id="rId8"/>
    <p:sldId id="291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A4642"/>
    <a:srgbClr val="F4FCF4"/>
    <a:srgbClr val="E9E0D6"/>
    <a:srgbClr val="EC4112"/>
    <a:srgbClr val="34BB58"/>
    <a:srgbClr val="C3C863"/>
    <a:srgbClr val="F5A471"/>
    <a:srgbClr val="F4E3D1"/>
    <a:srgbClr val="57B6CC"/>
    <a:srgbClr val="D3C3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90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777615"/>
            <a:ext cx="8939809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2738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7 февраля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5397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российского бизнес-образования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71924" y="4272677"/>
            <a:ext cx="580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Ежегодно 7 февраля отмечают необычный и весёлый праздник - День отправки открыток друзьям. Предлагаем всем желающим отметить этот праздник и показать своим друзьям, как много они для Вас значат! Просто убедитесь сегодня, что Вы написали своему другу что-то личное и приятное. Поверьте, это станет для него огромным сюрпризом, ведь </a:t>
            </a:r>
            <a:r>
              <a:rPr lang="ru-RU" dirty="0" smtClean="0"/>
              <a:t>сегодня многие общаются только виртуально.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7 февраля 2017 года впервые отмечался День российского бизнес-образования, и с тех </a:t>
            </a:r>
            <a:r>
              <a:rPr lang="ru-RU" dirty="0" smtClean="0"/>
              <a:t>пор </a:t>
            </a:r>
            <a:r>
              <a:rPr lang="ru-RU" dirty="0" smtClean="0"/>
              <a:t>его </a:t>
            </a:r>
            <a:r>
              <a:rPr lang="ru-RU" dirty="0"/>
              <a:t>празднование проходит </a:t>
            </a:r>
            <a:r>
              <a:rPr lang="ru-RU" dirty="0" smtClean="0"/>
              <a:t>ежегодно.</a:t>
            </a:r>
            <a:r>
              <a:rPr lang="ru-RU" dirty="0"/>
              <a:t> </a:t>
            </a:r>
            <a:r>
              <a:rPr lang="ru-RU" dirty="0" smtClean="0"/>
              <a:t>Инициатором </a:t>
            </a:r>
            <a:r>
              <a:rPr lang="ru-RU" dirty="0"/>
              <a:t>праздника выступила Русская Школа Управления, которая стояла у истоков становления современного </a:t>
            </a:r>
            <a:r>
              <a:rPr lang="ru-RU" dirty="0" smtClean="0"/>
              <a:t>бизнес-образования. </a:t>
            </a:r>
            <a:r>
              <a:rPr lang="ru-RU" dirty="0"/>
              <a:t>День </a:t>
            </a:r>
            <a:r>
              <a:rPr lang="ru-RU" dirty="0" smtClean="0"/>
              <a:t>бизнес-образования призван </a:t>
            </a:r>
            <a:r>
              <a:rPr lang="ru-RU" dirty="0"/>
              <a:t>напомнить: учиться никогда не поздно, а инвестиции в развитие </a:t>
            </a:r>
            <a:r>
              <a:rPr lang="ru-RU" dirty="0" smtClean="0"/>
              <a:t>людей </a:t>
            </a:r>
            <a:r>
              <a:rPr lang="ru-RU" dirty="0" smtClean="0"/>
              <a:t>– </a:t>
            </a:r>
            <a:r>
              <a:rPr lang="ru-RU" dirty="0"/>
              <a:t>самый выгодный вклад в развитие.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81845" y="3882071"/>
            <a:ext cx="4715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отправки открыток друзьям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153701"/>
            <a:ext cx="2734727" cy="2347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221088"/>
            <a:ext cx="2716066" cy="2276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Константин Петрович </a:t>
            </a:r>
            <a:r>
              <a:rPr lang="ru-RU" sz="2800" b="1" dirty="0" smtClean="0">
                <a:solidFill>
                  <a:schemeClr val="tx1"/>
                </a:solidFill>
              </a:rPr>
              <a:t>Феоктистов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инженер, летчик-космонавт,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Герой </a:t>
            </a:r>
            <a:r>
              <a:rPr lang="ru-RU" sz="2000" dirty="0">
                <a:solidFill>
                  <a:schemeClr val="tx1"/>
                </a:solidFill>
              </a:rPr>
              <a:t>Советского Союза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0163" y="1079193"/>
            <a:ext cx="3060568" cy="4284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февраля родился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b="7302"/>
          <a:stretch/>
        </p:blipFill>
        <p:spPr>
          <a:xfrm flipH="1">
            <a:off x="-12555" y="7937"/>
            <a:ext cx="3081808" cy="4285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9253" y="997831"/>
            <a:ext cx="3681992" cy="2375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1890" y="3683906"/>
            <a:ext cx="3662987" cy="271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867874"/>
            <a:ext cx="2386814" cy="586771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</a:rPr>
              <a:t>Константин Феоктистов, трудившийся над разработкой отечественных космических кораблей и орбитальных станций, стал первым гражданским человеком, совершившим полёт к звёздам.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293096"/>
            <a:ext cx="3102111" cy="244248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Константин Петрович Феоктистов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советский инженер, летчик-космонавт, Герой Советского </a:t>
            </a:r>
            <a:r>
              <a:rPr lang="ru-RU" sz="2000" dirty="0" smtClean="0">
                <a:solidFill>
                  <a:schemeClr val="tx1"/>
                </a:solidFill>
              </a:rPr>
              <a:t>Союза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2738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7 февраля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b="7741"/>
          <a:stretch/>
        </p:blipFill>
        <p:spPr>
          <a:xfrm>
            <a:off x="162426" y="1243079"/>
            <a:ext cx="2837643" cy="261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Монголо-татарские войска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взяли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Владимир</a:t>
            </a:r>
          </a:p>
          <a:p>
            <a:r>
              <a:rPr lang="ru-RU" dirty="0" smtClean="0"/>
              <a:t>Монголы </a:t>
            </a:r>
            <a:r>
              <a:rPr lang="ru-RU" dirty="0"/>
              <a:t>вторглись во Владимиро-Суздальское княжество, 20 января взяли Москву и 3 февраля 1238 года появились у стен столицы Северо-Восточной Руси - города </a:t>
            </a:r>
            <a:r>
              <a:rPr lang="ru-RU" dirty="0" smtClean="0"/>
              <a:t>Владимира. Летопись </a:t>
            </a:r>
            <a:r>
              <a:rPr lang="ru-RU" dirty="0"/>
              <a:t>жизни города тех лет восстановил историк Сергей Михайлович Соловьев. Согласно его </a:t>
            </a:r>
            <a:r>
              <a:rPr lang="ru-RU" dirty="0" smtClean="0"/>
              <a:t>писанию, </a:t>
            </a:r>
            <a:r>
              <a:rPr lang="ru-RU" dirty="0"/>
              <a:t>7 февраля 1238 года татары </a:t>
            </a:r>
            <a:r>
              <a:rPr lang="ru-RU" dirty="0" smtClean="0"/>
              <a:t>подступили </a:t>
            </a:r>
            <a:r>
              <a:rPr lang="ru-RU" dirty="0"/>
              <a:t>к городу, нанеся главный удар с запада. Еще до обеда </a:t>
            </a:r>
            <a:r>
              <a:rPr lang="ru-RU" dirty="0" smtClean="0"/>
              <a:t>город был </a:t>
            </a:r>
            <a:r>
              <a:rPr lang="ru-RU" dirty="0"/>
              <a:t>взят </a:t>
            </a:r>
            <a:r>
              <a:rPr lang="ru-RU" dirty="0" smtClean="0"/>
              <a:t>и </a:t>
            </a:r>
            <a:r>
              <a:rPr lang="ru-RU" dirty="0"/>
              <a:t>объят огнем.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/>
          <a:srcRect r="27615"/>
          <a:stretch/>
        </p:blipFill>
        <p:spPr>
          <a:xfrm>
            <a:off x="156519" y="4011821"/>
            <a:ext cx="2831306" cy="2601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1238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0983" y="4011821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США запатентован первый огнетушитель</a:t>
            </a:r>
          </a:p>
          <a:p>
            <a:pPr fontAlgn="base"/>
            <a:r>
              <a:rPr lang="ru-RU" dirty="0"/>
              <a:t>Первое применение стеклянных колб, заполненных водой, при тушении пожаров датируется 17 веком. Самым первым огнетушителем считается тот, который был создан в Англии в 19 веке. Для его наполнения тоже брали </a:t>
            </a:r>
            <a:r>
              <a:rPr lang="ru-RU" dirty="0" smtClean="0"/>
              <a:t>воду. Однако </a:t>
            </a:r>
            <a:r>
              <a:rPr lang="ru-RU" dirty="0"/>
              <a:t>официально первым огнетушителем считается тот, который был запатентован 7 февраля 1863 года в штате Вирджиния (США) инженером Аланом </a:t>
            </a:r>
            <a:r>
              <a:rPr lang="ru-RU" dirty="0" err="1"/>
              <a:t>Креем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916" y="407102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1863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554103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пятиклассники подготовили новый музыкальный номер для участия в конкурсе "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Снеженика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В прошлый раз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Елыкаевская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участвовала в нем с лирической и трогательной песней про маму. А в этом году ребята решили зажечь не по-детски! 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2700" r="10526" b="17451"/>
          <a:stretch>
            <a:fillRect/>
          </a:stretch>
        </p:blipFill>
        <p:spPr bwMode="auto">
          <a:xfrm>
            <a:off x="2774" y="1556792"/>
            <a:ext cx="91412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159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«МОЙ УЧИТЕЛЬ – МОЙ КУМИР,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– ХРАНИТЕЛЬ ЗНАНИЙ»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84784"/>
            <a:ext cx="2389839" cy="646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2.fotokto.ru/photo/full/120/1209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6381328"/>
            <a:ext cx="2389839" cy="646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-27384"/>
            <a:ext cx="8164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_Simpler3D" pitchFamily="82" charset="-52"/>
              </a:rPr>
              <a:t>Мороз для Спорта не помеха!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_Simpler3D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69269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</a:rPr>
              <a:t>В морозный день 4 февраля наши спортсмены-лыжники отправились в поселок </a:t>
            </a:r>
            <a:r>
              <a:rPr lang="ru-RU" sz="1400" b="1" dirty="0" err="1" smtClean="0">
                <a:solidFill>
                  <a:srgbClr val="002060"/>
                </a:solidFill>
              </a:rPr>
              <a:t>Ягуново</a:t>
            </a:r>
            <a:r>
              <a:rPr lang="ru-RU" sz="1400" b="1" dirty="0" smtClean="0">
                <a:solidFill>
                  <a:srgbClr val="002060"/>
                </a:solidFill>
              </a:rPr>
              <a:t> для участия в финальном этапе региональных соревнований по лыжным гонкам среди основных и средних школ "Кузбасская спортивная школьная лига", а также во </a:t>
            </a:r>
            <a:r>
              <a:rPr lang="ru-RU" sz="1400" b="1" dirty="0" err="1" smtClean="0">
                <a:solidFill>
                  <a:srgbClr val="002060"/>
                </a:solidFill>
              </a:rPr>
              <a:t>Всекузбасских</a:t>
            </a:r>
            <a:r>
              <a:rPr lang="ru-RU" sz="1400" b="1" dirty="0" smtClean="0">
                <a:solidFill>
                  <a:srgbClr val="002060"/>
                </a:solidFill>
              </a:rPr>
              <a:t> соревнованиях младших школьников "Смелость быть первыми".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К </a:t>
            </a:r>
            <a:r>
              <a:rPr lang="ru-RU" sz="1400" b="1" dirty="0" smtClean="0">
                <a:solidFill>
                  <a:srgbClr val="002060"/>
                </a:solidFill>
              </a:rPr>
              <a:t>сожалению, в этот раз у команд </a:t>
            </a:r>
            <a:r>
              <a:rPr lang="ru-RU" sz="1400" b="1" dirty="0" err="1" smtClean="0">
                <a:solidFill>
                  <a:srgbClr val="002060"/>
                </a:solidFill>
              </a:rPr>
              <a:t>Елыкаевской</a:t>
            </a:r>
            <a:r>
              <a:rPr lang="ru-RU" sz="1400" b="1" dirty="0" smtClean="0">
                <a:solidFill>
                  <a:srgbClr val="002060"/>
                </a:solidFill>
              </a:rPr>
              <a:t> школы не получилось подняться на пьедестал. Но! </a:t>
            </a:r>
            <a:r>
              <a:rPr lang="ru-RU" sz="1400" b="1" dirty="0" smtClean="0">
                <a:solidFill>
                  <a:srgbClr val="FF0000"/>
                </a:solidFill>
              </a:rPr>
              <a:t>САЛТЫКОВ ДЕНИС </a:t>
            </a:r>
            <a:r>
              <a:rPr lang="ru-RU" sz="1400" b="1" dirty="0" smtClean="0">
                <a:solidFill>
                  <a:srgbClr val="002060"/>
                </a:solidFill>
              </a:rPr>
              <a:t>из </a:t>
            </a:r>
            <a:r>
              <a:rPr lang="ru-RU" sz="1400" b="1" dirty="0" smtClean="0">
                <a:solidFill>
                  <a:srgbClr val="002060"/>
                </a:solidFill>
              </a:rPr>
              <a:t>4 "А" класса занял </a:t>
            </a:r>
            <a:r>
              <a:rPr lang="ru-RU" sz="1400" b="1" dirty="0" smtClean="0">
                <a:solidFill>
                  <a:srgbClr val="FF0000"/>
                </a:solidFill>
              </a:rPr>
              <a:t>3 </a:t>
            </a:r>
            <a:r>
              <a:rPr lang="ru-RU" sz="1400" b="1" dirty="0" smtClean="0">
                <a:solidFill>
                  <a:srgbClr val="FF0000"/>
                </a:solidFill>
              </a:rPr>
              <a:t>МЕСТО</a:t>
            </a:r>
            <a:r>
              <a:rPr lang="ru-RU" sz="1400" b="1" dirty="0" smtClean="0">
                <a:solidFill>
                  <a:srgbClr val="002060"/>
                </a:solidFill>
              </a:rPr>
              <a:t> в </a:t>
            </a:r>
            <a:r>
              <a:rPr lang="ru-RU" sz="1400" b="1" dirty="0" smtClean="0">
                <a:solidFill>
                  <a:srgbClr val="002060"/>
                </a:solidFill>
              </a:rPr>
              <a:t>личном зачете! 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user\Downloads\1675735288068.jpg"/>
          <p:cNvPicPr>
            <a:picLocks noChangeAspect="1" noChangeArrowheads="1"/>
          </p:cNvPicPr>
          <p:nvPr/>
        </p:nvPicPr>
        <p:blipFill>
          <a:blip r:embed="rId4" cstate="print"/>
          <a:srcRect l="21528"/>
          <a:stretch>
            <a:fillRect/>
          </a:stretch>
        </p:blipFill>
        <p:spPr bwMode="auto">
          <a:xfrm>
            <a:off x="2843808" y="764703"/>
            <a:ext cx="2097269" cy="2520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1675735288081.jpg"/>
          <p:cNvPicPr>
            <a:picLocks noChangeAspect="1" noChangeArrowheads="1"/>
          </p:cNvPicPr>
          <p:nvPr/>
        </p:nvPicPr>
        <p:blipFill>
          <a:blip r:embed="rId5" cstate="print"/>
          <a:srcRect l="4242" t="16830" r="19012"/>
          <a:stretch>
            <a:fillRect/>
          </a:stretch>
        </p:blipFill>
        <p:spPr bwMode="auto">
          <a:xfrm>
            <a:off x="0" y="764703"/>
            <a:ext cx="2699792" cy="2559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1675735288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95582"/>
            <a:ext cx="2376264" cy="3762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user\Downloads\16757352881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4876" y="3501008"/>
            <a:ext cx="4029124" cy="3122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C:\Users\user\Downloads\16757352880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771375"/>
            <a:ext cx="3065338" cy="308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20" y="1340768"/>
            <a:ext cx="912101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10671</TotalTime>
  <Words>424</Words>
  <Application>Microsoft Office PowerPoint</Application>
  <PresentationFormat>Экран (4:3)</PresentationFormat>
  <Paragraphs>34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534</cp:revision>
  <dcterms:created xsi:type="dcterms:W3CDTF">2021-10-24T16:42:20Z</dcterms:created>
  <dcterms:modified xsi:type="dcterms:W3CDTF">2023-02-07T02:17:10Z</dcterms:modified>
</cp:coreProperties>
</file>