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98" r:id="rId3"/>
    <p:sldId id="299" r:id="rId4"/>
    <p:sldId id="301" r:id="rId5"/>
    <p:sldId id="290" r:id="rId6"/>
    <p:sldId id="300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0EC"/>
    <a:srgbClr val="FE5004"/>
    <a:srgbClr val="E9E0D6"/>
    <a:srgbClr val="EC4112"/>
    <a:srgbClr val="34BB58"/>
    <a:srgbClr val="C3C863"/>
    <a:srgbClr val="F5A471"/>
    <a:srgbClr val="F4E3D1"/>
    <a:srgbClr val="57B6CC"/>
    <a:srgbClr val="D3C3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09825"/>
            <a:ext cx="8939809" cy="3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января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4624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работника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прокуратуры РФ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4217020"/>
            <a:ext cx="580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Ничто так не согревает зимой, как горячий чай с вкусными и ароматными добавками. Зимой горячий чай со специями, цитрусовыми или травами способен не только согреть, но и уберечь от простуды, восполнив запас витаминов. Праздник </a:t>
            </a:r>
            <a:r>
              <a:rPr lang="ru-RU" dirty="0" smtClean="0"/>
              <a:t>имеет богатую </a:t>
            </a:r>
            <a:endParaRPr lang="ru-RU" dirty="0" smtClean="0"/>
          </a:p>
          <a:p>
            <a:r>
              <a:rPr lang="ru-RU" dirty="0" smtClean="0"/>
              <a:t>культуру и </a:t>
            </a:r>
            <a:r>
              <a:rPr lang="ru-RU" dirty="0"/>
              <a:t>историю, </a:t>
            </a:r>
            <a:r>
              <a:rPr lang="ru-RU" dirty="0" smtClean="0"/>
              <a:t>подчеркивает пользу </a:t>
            </a:r>
            <a:r>
              <a:rPr lang="ru-RU" dirty="0"/>
              <a:t>для здоровья и успокаивающие качества чая и призывает «любителей чая поднять свои чашки в честь любимого напитка».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7162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День работника прокуратуры Российской Федерации отмечается ежегодно 12 </a:t>
            </a:r>
            <a:r>
              <a:rPr lang="ru-RU" dirty="0" smtClean="0"/>
              <a:t>января с </a:t>
            </a:r>
            <a:r>
              <a:rPr lang="ru-RU" dirty="0"/>
              <a:t>1996 </a:t>
            </a:r>
            <a:r>
              <a:rPr lang="ru-RU" dirty="0" smtClean="0"/>
              <a:t>года. Во </a:t>
            </a:r>
            <a:r>
              <a:rPr lang="ru-RU" dirty="0"/>
              <a:t>все времена прокуратура являлась едва ли не единственным государственным органом, куда граждане могут обратиться с любыми своими бедами и </a:t>
            </a:r>
            <a:r>
              <a:rPr lang="ru-RU" dirty="0" smtClean="0"/>
              <a:t>проблемами. В </a:t>
            </a:r>
            <a:r>
              <a:rPr lang="ru-RU" dirty="0"/>
              <a:t>свой </a:t>
            </a:r>
            <a:r>
              <a:rPr lang="ru-RU" dirty="0" smtClean="0"/>
              <a:t>профессиональный </a:t>
            </a:r>
            <a:r>
              <a:rPr lang="ru-RU" dirty="0"/>
              <a:t>праздник все работники прокуратуры получают поздравления от руководства, коллег и </a:t>
            </a:r>
            <a:r>
              <a:rPr lang="ru-RU" dirty="0" smtClean="0"/>
              <a:t>друзей.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1074" y="3730576"/>
            <a:ext cx="2628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горячего чая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03700"/>
            <a:ext cx="2850274" cy="2361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/>
          <a:srcRect l="11201"/>
          <a:stretch/>
        </p:blipFill>
        <p:spPr>
          <a:xfrm>
            <a:off x="251520" y="3861676"/>
            <a:ext cx="2853887" cy="264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12 января родился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924944"/>
            <a:ext cx="3960380" cy="461665"/>
          </a:xfrm>
          <a:prstGeom prst="rect">
            <a:avLst/>
          </a:prstGeom>
          <a:solidFill>
            <a:srgbClr val="62AFE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2400" u="sng" dirty="0" smtClean="0">
                <a:solidFill>
                  <a:srgbClr val="FFFF00"/>
                </a:solidFill>
              </a:rPr>
              <a:t>СЕРГЕЙ ПАВЛОВИЧ КОРОЛЕВ</a:t>
            </a:r>
            <a:endParaRPr lang="ru-RU" sz="2400" u="sng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768" y="762963"/>
            <a:ext cx="45720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Советский учёный, конструктор ракетно-космических систем, председатель Совета главных конструкторов СССР, академик АН СССР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508" y="332656"/>
            <a:ext cx="4298278" cy="26147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7768" y="4941168"/>
            <a:ext cx="7038528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За свою жизнь Сергей Королёв добился очень многого, но главное – он действительно стал отцом современной космонавтики. Именно он разработал ракету-носитель, которая вывела на орбиту “Спутник-1”, первый искусственный спутник Земли, и “Восток-1”, тот самый космический корабль, на котором в свой исторический полёт отправился Юрий Гагарин.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582" y="2032853"/>
            <a:ext cx="4019473" cy="28387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0070" y="500987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40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-14290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января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3" b="20003"/>
          <a:stretch/>
        </p:blipFill>
        <p:spPr bwMode="auto">
          <a:xfrm>
            <a:off x="355298" y="530686"/>
            <a:ext cx="7560840" cy="4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3302" y="43483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Какие события произошли в этот день: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54" y="4182596"/>
            <a:ext cx="2857500" cy="1971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552" y="1154033"/>
            <a:ext cx="2857500" cy="2181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2258" y="1290716"/>
            <a:ext cx="6156176" cy="2369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 Англии основано Королевское Астрономическое </a:t>
            </a:r>
            <a:r>
              <a:rPr lang="ru-RU" sz="2000" b="1" dirty="0" smtClean="0">
                <a:solidFill>
                  <a:srgbClr val="FF0000"/>
                </a:solidFill>
              </a:rPr>
              <a:t>общество</a:t>
            </a:r>
          </a:p>
          <a:p>
            <a:r>
              <a:rPr lang="ru-RU" dirty="0">
                <a:solidFill>
                  <a:prstClr val="black"/>
                </a:solidFill>
              </a:rPr>
              <a:t>Астрономические общества – это национальные и международные научно-общественные организации, объединяющие как астрономов-специалистов, так и </a:t>
            </a:r>
            <a:r>
              <a:rPr lang="ru-RU" dirty="0" smtClean="0">
                <a:solidFill>
                  <a:prstClr val="black"/>
                </a:solidFill>
              </a:rPr>
              <a:t>любителей ДЛЯ </a:t>
            </a:r>
            <a:r>
              <a:rPr lang="ru-RU" dirty="0">
                <a:solidFill>
                  <a:prstClr val="black"/>
                </a:solidFill>
              </a:rPr>
              <a:t>координации научных исследований, обмена материалами и информацией, делового сотрудничества и популяризации астрономических знаний.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3962" y="4122946"/>
            <a:ext cx="6156176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Основано добровольное спортивное общество «Локомотив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</a:rPr>
              <a:t>Создание данного спортивного общества было ознаменовано рядом высоких спортивных достижений - многие его спортсмены становились чемпионами и рекордсменами СССР в различных видах спорта уже в первые годы работы общества.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12143" y="5877272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1936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39563" y="3222893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1820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0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673489611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4161" y="0"/>
            <a:ext cx="2389839" cy="646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5445224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Продолжаем обзор новогодних забав! Наш 3а тоже провел каникулы весело и задорно. Ребята устроили чаепитие в классе, а затем - игры на свежем воздухе! Повеселились на славу!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673489611628.jpg"/>
          <p:cNvPicPr>
            <a:picLocks noChangeAspect="1" noChangeArrowheads="1"/>
          </p:cNvPicPr>
          <p:nvPr/>
        </p:nvPicPr>
        <p:blipFill>
          <a:blip r:embed="rId4" cstate="print"/>
          <a:srcRect t="18072"/>
          <a:stretch>
            <a:fillRect/>
          </a:stretch>
        </p:blipFill>
        <p:spPr bwMode="auto">
          <a:xfrm>
            <a:off x="179513" y="4077072"/>
            <a:ext cx="2417034" cy="264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ownloads\1673489611622.jpg"/>
          <p:cNvPicPr>
            <a:picLocks noChangeAspect="1" noChangeArrowheads="1"/>
          </p:cNvPicPr>
          <p:nvPr/>
        </p:nvPicPr>
        <p:blipFill>
          <a:blip r:embed="rId5" cstate="print"/>
          <a:srcRect t="12558" b="25554"/>
          <a:stretch>
            <a:fillRect/>
          </a:stretch>
        </p:blipFill>
        <p:spPr bwMode="auto">
          <a:xfrm>
            <a:off x="107504" y="0"/>
            <a:ext cx="253063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87824" y="116632"/>
            <a:ext cx="53818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мы тут…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плюшками балуемся!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01"/>
          <a:stretch/>
        </p:blipFill>
        <p:spPr>
          <a:xfrm>
            <a:off x="755576" y="769441"/>
            <a:ext cx="6858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-626"/>
            <a:ext cx="6877203" cy="68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1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10603</TotalTime>
  <Words>341</Words>
  <Application>Microsoft Office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538</cp:revision>
  <dcterms:created xsi:type="dcterms:W3CDTF">2021-10-24T16:42:20Z</dcterms:created>
  <dcterms:modified xsi:type="dcterms:W3CDTF">2023-01-12T02:23:33Z</dcterms:modified>
</cp:coreProperties>
</file>