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96" r:id="rId3"/>
    <p:sldId id="293" r:id="rId4"/>
    <p:sldId id="295" r:id="rId5"/>
    <p:sldId id="288" r:id="rId6"/>
    <p:sldId id="297" r:id="rId7"/>
    <p:sldId id="298" r:id="rId8"/>
    <p:sldId id="299" r:id="rId9"/>
    <p:sldId id="300" r:id="rId10"/>
    <p:sldId id="290" r:id="rId11"/>
    <p:sldId id="29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72951"/>
            <a:ext cx="8939809" cy="30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68152" y="770230"/>
            <a:ext cx="4776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женского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платья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049309"/>
            <a:ext cx="5809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Ежегодно 6 марта во многих странах отмечается профессиональный праздник стоматологов — Международный день зубного </a:t>
            </a:r>
            <a:r>
              <a:rPr lang="ru-RU" dirty="0" smtClean="0"/>
              <a:t>врача. Стоматология </a:t>
            </a:r>
            <a:r>
              <a:rPr lang="ru-RU" dirty="0"/>
              <a:t>— одна </a:t>
            </a:r>
            <a:r>
              <a:rPr lang="ru-RU" dirty="0" smtClean="0"/>
              <a:t>из </a:t>
            </a:r>
            <a:r>
              <a:rPr lang="ru-RU" dirty="0"/>
              <a:t>древнейших отраслей медицины. И как бы мы не относились к зубным врачам, но без посещения </a:t>
            </a:r>
            <a:r>
              <a:rPr lang="ru-RU" dirty="0" smtClean="0"/>
              <a:t>данного </a:t>
            </a:r>
            <a:r>
              <a:rPr lang="ru-RU" dirty="0"/>
              <a:t>специалиста сегодня в деле поддержания здоровья, увы, не обойтись. Н</a:t>
            </a:r>
            <a:r>
              <a:rPr lang="ru-RU" dirty="0" smtClean="0"/>
              <a:t>епременными </a:t>
            </a:r>
            <a:r>
              <a:rPr lang="ru-RU" dirty="0"/>
              <a:t>мероприятиями в этот день считаются </a:t>
            </a:r>
            <a:r>
              <a:rPr lang="ru-RU" dirty="0" smtClean="0"/>
              <a:t>лекции и особое </a:t>
            </a:r>
            <a:r>
              <a:rPr lang="ru-RU" dirty="0"/>
              <a:t>внимание уделяется профилактике детского кариеса.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71924" y="1053826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Всемирный день женского платья отмечается в самых разных уголках нашей планеты ежегодно 6 марта. Главной традицией праздника является проведение пышных показов мод, на которых представляются различные модели платьев ведущих мировых домов моды. Платья подходят как в качестве повседневной, так и официальной одежды для женщин и девочек. Старейшее из известных сегодня платьев возрастом 5 </a:t>
            </a:r>
            <a:r>
              <a:rPr lang="ru-RU" dirty="0" err="1" smtClean="0"/>
              <a:t>тыс</a:t>
            </a:r>
            <a:r>
              <a:rPr lang="ru-RU" dirty="0" smtClean="0"/>
              <a:t> лет </a:t>
            </a:r>
            <a:r>
              <a:rPr lang="ru-RU" dirty="0"/>
              <a:t>было найдено в египетском Тархане в 1913 году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3717032"/>
            <a:ext cx="5210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зубного врача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011" y="951014"/>
            <a:ext cx="2739219" cy="2538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22687"/>
          <a:stretch/>
        </p:blipFill>
        <p:spPr>
          <a:xfrm>
            <a:off x="419011" y="3844388"/>
            <a:ext cx="2747901" cy="264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23"/>
          <a:stretch/>
        </p:blipFill>
        <p:spPr>
          <a:xfrm>
            <a:off x="1268374" y="404664"/>
            <a:ext cx="6858000" cy="6120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dzeninfra.ru/get-zen_brief/6219753/pub_620c96aa1c811b05eaeadb1c_620c97d27c85131ea496e32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4300" r="29425" b="21651"/>
          <a:stretch>
            <a:fillRect/>
          </a:stretch>
        </p:blipFill>
        <p:spPr bwMode="auto">
          <a:xfrm>
            <a:off x="971600" y="980728"/>
            <a:ext cx="741885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</a:t>
            </a:r>
            <a:r>
              <a:rPr lang="ru-RU" sz="2400" b="1" dirty="0" smtClean="0"/>
              <a:t>родились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родилась: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589240"/>
            <a:ext cx="6957391" cy="1008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Валентина Владимировна </a:t>
            </a:r>
            <a:r>
              <a:rPr lang="ru-RU" sz="2800" b="1" dirty="0" smtClean="0">
                <a:solidFill>
                  <a:schemeClr val="tx1"/>
                </a:solidFill>
              </a:rPr>
              <a:t>Терешкова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советский космонавт, первая в мире женщина-космонавт, российский </a:t>
            </a:r>
            <a:r>
              <a:rPr lang="ru-RU" dirty="0" smtClean="0">
                <a:solidFill>
                  <a:schemeClr val="tx1"/>
                </a:solidFill>
              </a:rPr>
              <a:t>политик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217555"/>
            <a:ext cx="6906141" cy="4143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марта родилась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757105"/>
            <a:ext cx="2386814" cy="6100895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16 июня 1963 года на корабле «Восток-6» Терешкова совершила первый в мире космический полет женщины-космонавта, проведя на орбите почти трое суток. В 1995 году ей присвоено звание генерал-майор. Она первая в истории Российской армии женщина-генерал.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600400"/>
            <a:ext cx="3102111" cy="21351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Валентина Владимировна Терешкова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космонавт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916" y="908720"/>
            <a:ext cx="3384462" cy="2257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05" y="3315552"/>
            <a:ext cx="3384462" cy="34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2336"/>
            <a:ext cx="3079680" cy="4612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88" y="1214338"/>
            <a:ext cx="2930244" cy="259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88" y="4077072"/>
            <a:ext cx="2930244" cy="2550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56" y="1282949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1925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самых южных островов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6 марта 1521 года экспедиция Магеллана открыла в западной части Тихого океана три самых южных Филиппинских острова. С одного из этих островов навстречу португальцам устремились десятки лодок со смуглыми </a:t>
            </a:r>
            <a:r>
              <a:rPr lang="ru-RU" dirty="0" smtClean="0"/>
              <a:t>туземцами</a:t>
            </a:r>
            <a:r>
              <a:rPr lang="ru-RU" dirty="0" smtClean="0"/>
              <a:t>. Доплыв</a:t>
            </a:r>
            <a:r>
              <a:rPr lang="ru-RU" dirty="0"/>
              <a:t>, туземцы проворно взбирались на корабли и ловко уворовывали все, что попадалось под руку. Островитяне также похитили у путешественников лодку, за что Магеллан назвал эти острова «</a:t>
            </a:r>
            <a:r>
              <a:rPr lang="ru-RU" dirty="0" err="1"/>
              <a:t>Ладронес</a:t>
            </a:r>
            <a:r>
              <a:rPr lang="ru-RU" dirty="0" smtClean="0"/>
              <a:t>» – </a:t>
            </a:r>
            <a:r>
              <a:rPr lang="ru-RU" dirty="0"/>
              <a:t>«Воровские» или «Разбойничьи».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88" y="4211796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1521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20381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ервый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газеты «Пионерская правда»</a:t>
            </a:r>
          </a:p>
          <a:p>
            <a:r>
              <a:rPr lang="ru-RU" dirty="0" smtClean="0"/>
              <a:t>Всесоюзная </a:t>
            </a:r>
            <a:r>
              <a:rPr lang="ru-RU" dirty="0"/>
              <a:t>детская газета «Пионерская правда» была основана в СССР как «еженедельная газета юных пионеров». Первый номер «Пионерки» вышел 6 марта 1925 года в Москве. Со страниц издания детям и пионерам говорили о самом важном – о любви к Родине, образовании, отношении к товарищам, помощи младшим и пожилым, о дружбе детей всех национальностей, о спорте и активном образе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-27384"/>
            <a:ext cx="7011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ВСЕ НА ЛЫЖНЮ!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6626" name="Picture 2" descr="C:\Users\user\Downloads\20230304_124550.jpg"/>
          <p:cNvPicPr>
            <a:picLocks noChangeAspect="1" noChangeArrowheads="1"/>
          </p:cNvPicPr>
          <p:nvPr/>
        </p:nvPicPr>
        <p:blipFill>
          <a:blip r:embed="rId2" cstate="print"/>
          <a:srcRect l="14943" r="21403"/>
          <a:stretch>
            <a:fillRect/>
          </a:stretch>
        </p:blipFill>
        <p:spPr bwMode="auto">
          <a:xfrm>
            <a:off x="5220072" y="3387405"/>
            <a:ext cx="3923928" cy="3470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5" y="1124744"/>
            <a:ext cx="273630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 smtClean="0">
                <a:solidFill>
                  <a:schemeClr val="tx2">
                    <a:lumMod val="50000"/>
                  </a:schemeClr>
                </a:solidFill>
              </a:rPr>
              <a:t>В минувшие выходные в деревне </a:t>
            </a:r>
            <a:r>
              <a:rPr lang="ru-RU" sz="1650" b="1" dirty="0" err="1" smtClean="0">
                <a:solidFill>
                  <a:schemeClr val="tx2">
                    <a:lumMod val="50000"/>
                  </a:schemeClr>
                </a:solidFill>
              </a:rPr>
              <a:t>Тебеньковка</a:t>
            </a:r>
            <a:r>
              <a:rPr lang="ru-RU" sz="1650" b="1" dirty="0" smtClean="0">
                <a:solidFill>
                  <a:schemeClr val="tx2">
                    <a:lumMod val="50000"/>
                  </a:schemeClr>
                </a:solidFill>
              </a:rPr>
              <a:t> состоялась "Лыжня России-2023", в которой вместе с любителями здорового образа жизни со всего округа на лыжню вышли наши учителя, ученики, а также их родственники. С палками ковыляли и совсем малыши, и заслуженные ветераны.</a:t>
            </a:r>
          </a:p>
          <a:p>
            <a:r>
              <a:rPr lang="ru-RU" sz="165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50" b="1" dirty="0" smtClean="0">
                <a:solidFill>
                  <a:schemeClr val="tx2">
                    <a:lumMod val="50000"/>
                  </a:schemeClr>
                </a:solidFill>
              </a:rPr>
              <a:t>этом году в личном зачете среди юношей почетное 3 место занял ученик 9"Б" класса Заболотников Игорь , а ученица 3"А" класса Гололобова Маша была удостоена награды "Самый юный участник гонки" .</a:t>
            </a:r>
          </a:p>
          <a:p>
            <a:endParaRPr lang="ru-RU" sz="1650" dirty="0"/>
          </a:p>
        </p:txBody>
      </p:sp>
      <p:pic>
        <p:nvPicPr>
          <p:cNvPr id="26627" name="Picture 3" descr="C:\Users\user\Downloads\20230304_111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47822"/>
            <a:ext cx="3923927" cy="2209170"/>
          </a:xfrm>
          <a:prstGeom prst="rect">
            <a:avLst/>
          </a:prstGeom>
          <a:noFill/>
        </p:spPr>
      </p:pic>
      <p:pic>
        <p:nvPicPr>
          <p:cNvPr id="26628" name="Picture 4" descr="C:\Users\user\Downloads\5195295658351904176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57651"/>
            <a:ext cx="2081553" cy="2775405"/>
          </a:xfrm>
          <a:prstGeom prst="rect">
            <a:avLst/>
          </a:prstGeom>
          <a:noFill/>
        </p:spPr>
      </p:pic>
      <p:pic>
        <p:nvPicPr>
          <p:cNvPr id="26629" name="Picture 5" descr="C:\Users\user\Downloads\5195295658351904183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34589"/>
            <a:ext cx="2084090" cy="277878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4161" y="6309320"/>
            <a:ext cx="238983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83EDB02-BB88-41DD-88FB-A997A983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F4BBD-5312-4C3D-A44F-0A279F831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74" y="2062717"/>
            <a:ext cx="7838853" cy="196702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Герои </a:t>
            </a:r>
            <a:br>
              <a:rPr lang="ru-RU" sz="8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</a:b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«Спецоперации </a:t>
            </a:r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Z</a:t>
            </a: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»</a:t>
            </a:r>
            <a:endParaRPr lang="ru-RU" sz="6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34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0FA6F50-C7FE-4464-BEEF-3977F3FA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6A19C1-04FC-41E6-89DF-370D4F14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470207"/>
            <a:ext cx="5406656" cy="94256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Клещенко Василий </a:t>
            </a:r>
            <a:r>
              <a:rPr lang="ru-RU" b="1" dirty="0" smtClean="0"/>
              <a:t>Петрович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48E7DB-2047-45EF-910F-7483764B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74921"/>
            <a:ext cx="5111088" cy="5354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Василий </a:t>
            </a:r>
            <a:r>
              <a:rPr lang="ru-RU" sz="2000" b="1" dirty="0" smtClean="0"/>
              <a:t>Петрович </a:t>
            </a:r>
            <a:r>
              <a:rPr lang="ru-RU" sz="2000" dirty="0" smtClean="0"/>
              <a:t>Родился </a:t>
            </a:r>
            <a:r>
              <a:rPr lang="ru-RU" sz="2000" dirty="0"/>
              <a:t>28 октября 1976 года в селе Ивановка Ивановского района Амурской области. В 1993 году окончил Уссурийское суворовское военное училище в Приморском крае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 1993 года – в Вооружённых силах Российской Федерации, курсант </a:t>
            </a:r>
            <a:r>
              <a:rPr lang="ru-RU" sz="2000" dirty="0" err="1"/>
              <a:t>Сызранского</a:t>
            </a:r>
            <a:r>
              <a:rPr lang="ru-RU" sz="2000" dirty="0"/>
              <a:t> высшего военного авиационного училища лётчиков (Самарская область). Окончив училище в 1998 году, проходил военную службу в строевых частях Военно-воздушных сил. Прошёл путь от лётчика-оператора Ми-24 до заместителя начальника Центра по войсковым испытаниям и лётно-методической работе 344-го Государственного центра боевого применения и переучивания лётного </a:t>
            </a:r>
            <a:r>
              <a:rPr lang="ru-RU" sz="2000" dirty="0" smtClean="0"/>
              <a:t>состава.</a:t>
            </a:r>
            <a:r>
              <a:rPr lang="ru-RU" sz="2000" dirty="0"/>
              <a:t> </a:t>
            </a:r>
          </a:p>
        </p:txBody>
      </p:sp>
      <p:pic>
        <p:nvPicPr>
          <p:cNvPr id="1026" name="Picture 2" descr="Клещенко Василий Пет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2370"/>
            <a:ext cx="3384376" cy="4876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19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0FA6F50-C7FE-4464-BEEF-3977F3FA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6A19C1-04FC-41E6-89DF-370D4F14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260648"/>
            <a:ext cx="5406656" cy="94256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Клещенко Василий </a:t>
            </a:r>
            <a:r>
              <a:rPr lang="ru-RU" b="1" dirty="0" smtClean="0"/>
              <a:t>Петрович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48E7DB-2047-45EF-910F-7483764B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844824"/>
            <a:ext cx="5111088" cy="5354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Полковник Василий Клещенко </a:t>
            </a:r>
            <a:r>
              <a:rPr lang="ru-RU" sz="2000" dirty="0"/>
              <a:t>был одним из лучших пилотов страны. Не раз участвовал в парадах Победы над Красной площадью. Участник боевых действий в Таджикистане, Чечне, Сирии. В ходе спецоперации он выполнял самые сложные задачи и командовал специальной боевой вертолётной группой. К сожалению, его вертолёт был сбит, отважный пилот погиб. Память о Герое России навсегда сохранится в истории нашей авиации, в сердцах всех, кто знал и любил Василия Петровича.</a:t>
            </a:r>
          </a:p>
        </p:txBody>
      </p:sp>
      <p:pic>
        <p:nvPicPr>
          <p:cNvPr id="1026" name="Picture 2" descr="Клещенко Василий Пет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0624"/>
            <a:ext cx="3240360" cy="466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906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10719</TotalTime>
  <Words>574</Words>
  <Application>Microsoft Office PowerPoint</Application>
  <PresentationFormat>Экран (4:3)</PresentationFormat>
  <Paragraphs>39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Герои  «Спецоперации Z»</vt:lpstr>
      <vt:lpstr>Клещенко Василий Петрович</vt:lpstr>
      <vt:lpstr>Клещенко Василий Петрович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544</cp:revision>
  <dcterms:created xsi:type="dcterms:W3CDTF">2021-10-24T16:42:20Z</dcterms:created>
  <dcterms:modified xsi:type="dcterms:W3CDTF">2023-03-06T01:52:47Z</dcterms:modified>
</cp:coreProperties>
</file>