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300" r:id="rId3"/>
    <p:sldId id="298" r:id="rId4"/>
    <p:sldId id="293" r:id="rId5"/>
    <p:sldId id="297" r:id="rId6"/>
    <p:sldId id="288" r:id="rId7"/>
    <p:sldId id="299" r:id="rId8"/>
    <p:sldId id="301" r:id="rId9"/>
    <p:sldId id="290" r:id="rId10"/>
    <p:sldId id="291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DBFF"/>
    <a:srgbClr val="E9E0D6"/>
    <a:srgbClr val="EC4112"/>
    <a:srgbClr val="34BB58"/>
    <a:srgbClr val="C3C863"/>
    <a:srgbClr val="F5A471"/>
    <a:srgbClr val="F4E3D1"/>
    <a:srgbClr val="57B6CC"/>
    <a:srgbClr val="D3C3CE"/>
    <a:srgbClr val="7B6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9838" y="214692"/>
            <a:ext cx="7714162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127019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7 марта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s://catherineasquithgallery.com/uploads/posts/2021-02/1614537001_124-p-8-marta-na-belom-fone-155.jpg"/>
          <p:cNvPicPr>
            <a:picLocks noChangeAspect="1" noChangeArrowheads="1"/>
          </p:cNvPicPr>
          <p:nvPr/>
        </p:nvPicPr>
        <p:blipFill>
          <a:blip r:embed="rId5" cstate="print"/>
          <a:srcRect l="14578"/>
          <a:stretch>
            <a:fillRect/>
          </a:stretch>
        </p:blipFill>
        <p:spPr bwMode="auto">
          <a:xfrm>
            <a:off x="0" y="836712"/>
            <a:ext cx="9144001" cy="602128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81243" y="2795349"/>
            <a:ext cx="4194995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мы поздравляем всех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девочек, девушек, женщин с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аступающим праздником 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весны, любви, красоты и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женственности! 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8 МАРТА ВАС!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самыми любимыми,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самыми красивыми и, конечно же,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самыми счастливыми!</a:t>
            </a:r>
          </a:p>
          <a:p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s://sun9-70.userapi.com/impg/V6BNhc4icRi_woRIdjPU9-7yCGd8mfFNryFizw/RQKO7D0_yfA.jpg?size=900x1600&amp;quality=95&amp;sign=1d00c0d11dc0f8fc347b7b5dba6ba5d8&amp;c_uniq_tag=sIYM15BUPolNmbU0vtLp7MeFMFHy-r89TM8JY80aNz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385762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7 марта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</a:t>
            </a:r>
            <a:r>
              <a:rPr lang="ru-RU" sz="2400" b="1" dirty="0" smtClean="0"/>
              <a:t>родились:</a:t>
            </a:r>
            <a:endParaRPr lang="ru-RU" sz="24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25097" t="21650" r="29425" b="15351"/>
          <a:stretch>
            <a:fillRect/>
          </a:stretch>
        </p:blipFill>
        <p:spPr bwMode="auto">
          <a:xfrm>
            <a:off x="755575" y="980728"/>
            <a:ext cx="7542499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7 марта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родился: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5695150"/>
            <a:ext cx="6957391" cy="90220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Борис Михайлович </a:t>
            </a:r>
            <a:r>
              <a:rPr lang="ru-RU" sz="2800" b="1" dirty="0" smtClean="0">
                <a:solidFill>
                  <a:schemeClr val="tx1"/>
                </a:solidFill>
              </a:rPr>
              <a:t>Кустодиев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русский </a:t>
            </a:r>
            <a:r>
              <a:rPr lang="ru-RU" dirty="0" smtClean="0">
                <a:solidFill>
                  <a:schemeClr val="tx1"/>
                </a:solidFill>
              </a:rPr>
              <a:t>художник-портретист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176270"/>
            <a:ext cx="6834226" cy="4396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9512" y="0"/>
            <a:ext cx="89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марта родился русский  </a:t>
            </a:r>
          </a:p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удожник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БОРИС КУСТОДИЕВ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www.calend.ru/img/Articles/Calend-bio/Kustodie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214193" cy="3309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s://ic.pics.livejournal.com/dombusin/18706815/381813/381813_origi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3" r="2691"/>
          <a:stretch/>
        </p:blipFill>
        <p:spPr bwMode="auto">
          <a:xfrm>
            <a:off x="4661012" y="3424796"/>
            <a:ext cx="4406044" cy="3385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s://upload.wikimedia.org/wikipedia/commons/thumb/1/13/Kustodiev_self_portrait.jpg/1280px-Kustodiev_self_portra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6587" y="212347"/>
            <a:ext cx="2520469" cy="3004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07504" y="1200329"/>
            <a:ext cx="6264696" cy="20313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Кустодиев любил все </a:t>
            </a:r>
            <a:r>
              <a:rPr lang="ru-RU" b="1" dirty="0" smtClean="0"/>
              <a:t>русское. Значительную </a:t>
            </a:r>
            <a:r>
              <a:rPr lang="ru-RU" b="1" dirty="0"/>
              <a:t>часть </a:t>
            </a:r>
            <a:r>
              <a:rPr lang="ru-RU" b="1" dirty="0" smtClean="0"/>
              <a:t>его  работ  составляют </a:t>
            </a:r>
            <a:r>
              <a:rPr lang="ru-RU" b="1" dirty="0"/>
              <a:t>картины, отражающие всю самобытность русского народного быта с его яркими ярмарками, шумными базарами и веселыми народными гуляниями на Масленицу. Художник неистово любил все русское - деревянную утварь, расписные игрушки, пышные сарафаны и платки, крестьянские избы с традиционной резьбой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76502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zolya.ru/wp-content/uploads/d/f/5/df586de57454e3174b8d099a69fccb42.jpeg"/>
          <p:cNvPicPr>
            <a:picLocks noChangeAspect="1" noChangeArrowheads="1"/>
          </p:cNvPicPr>
          <p:nvPr/>
        </p:nvPicPr>
        <p:blipFill>
          <a:blip r:embed="rId2" cstate="print"/>
          <a:srcRect l="6900" r="5701"/>
          <a:stretch>
            <a:fillRect/>
          </a:stretch>
        </p:blipFill>
        <p:spPr bwMode="auto">
          <a:xfrm>
            <a:off x="107503" y="4221088"/>
            <a:ext cx="2925015" cy="2232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7 марта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43491" y="1203818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Южного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полюса</a:t>
            </a:r>
          </a:p>
          <a:p>
            <a:r>
              <a:rPr lang="ru-RU" dirty="0"/>
              <a:t>7 марта 1912 года из города </a:t>
            </a:r>
            <a:r>
              <a:rPr lang="ru-RU" dirty="0" err="1"/>
              <a:t>Хобарта</a:t>
            </a:r>
            <a:r>
              <a:rPr lang="ru-RU" dirty="0"/>
              <a:t> на острове Тасмания норвежский полярный исследователь </a:t>
            </a:r>
            <a:r>
              <a:rPr lang="ru-RU" dirty="0" err="1"/>
              <a:t>Руаль</a:t>
            </a:r>
            <a:r>
              <a:rPr lang="ru-RU" dirty="0"/>
              <a:t> </a:t>
            </a:r>
            <a:r>
              <a:rPr lang="ru-RU" dirty="0" smtClean="0"/>
              <a:t>Амундсен известил </a:t>
            </a:r>
            <a:r>
              <a:rPr lang="ru-RU" dirty="0"/>
              <a:t>мир об открытии им Южного </a:t>
            </a:r>
            <a:r>
              <a:rPr lang="ru-RU" dirty="0" smtClean="0"/>
              <a:t>полюса. Амундсен изначально </a:t>
            </a:r>
            <a:r>
              <a:rPr lang="ru-RU" dirty="0"/>
              <a:t>планировал отправиться в Арктику. Своей задачей Амундсен считал покорение Северного полюса. </a:t>
            </a:r>
            <a:r>
              <a:rPr lang="ru-RU" dirty="0" smtClean="0"/>
              <a:t>Однако </a:t>
            </a:r>
            <a:r>
              <a:rPr lang="ru-RU" dirty="0"/>
              <a:t>пока шла подготовка экспедиции, Фредерик Кук и Роберт </a:t>
            </a:r>
            <a:r>
              <a:rPr lang="ru-RU" dirty="0" err="1"/>
              <a:t>Пири</a:t>
            </a:r>
            <a:r>
              <a:rPr lang="ru-RU" dirty="0"/>
              <a:t> объявили о том, что Северный полюс уже открыт</a:t>
            </a:r>
            <a:r>
              <a:rPr lang="ru-RU" dirty="0" smtClean="0"/>
              <a:t>.</a:t>
            </a:r>
            <a:r>
              <a:rPr lang="ru-RU" dirty="0"/>
              <a:t> Тогда Амундсен решил взять курс на Антарктиду. 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88" y="1229236"/>
            <a:ext cx="2932857" cy="2528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0056" y="1282949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1912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43491" y="3895401"/>
            <a:ext cx="5876292" cy="289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СССР сформирован первый отряд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космонавтов</a:t>
            </a:r>
          </a:p>
          <a:p>
            <a:r>
              <a:rPr lang="ru-RU" dirty="0"/>
              <a:t>7 марта 1960 года в СССР был сформирован первый отряд космонавтов, когда в Центр прибыли первые двенадцать человек из числа военных </a:t>
            </a:r>
            <a:r>
              <a:rPr lang="ru-RU" dirty="0" smtClean="0"/>
              <a:t>летчиков</a:t>
            </a:r>
            <a:r>
              <a:rPr lang="ru-RU" dirty="0" smtClean="0"/>
              <a:t>: Валерий </a:t>
            </a:r>
            <a:r>
              <a:rPr lang="ru-RU" dirty="0" smtClean="0"/>
              <a:t>Быковский, </a:t>
            </a:r>
            <a:r>
              <a:rPr lang="ru-RU" dirty="0"/>
              <a:t>Юрий Гагарин, Виктор </a:t>
            </a:r>
            <a:r>
              <a:rPr lang="ru-RU" dirty="0" smtClean="0"/>
              <a:t>Горбатко</a:t>
            </a:r>
            <a:r>
              <a:rPr lang="ru-RU" dirty="0"/>
              <a:t> </a:t>
            </a:r>
            <a:r>
              <a:rPr lang="ru-RU" dirty="0" smtClean="0"/>
              <a:t>и другие. </a:t>
            </a:r>
            <a:r>
              <a:rPr lang="ru-RU" dirty="0"/>
              <a:t>Сам набор начался в августе 1959 года. Всего были просмотрены медицинские книжки трех с половиной тысяч человек. По медицинским показателям, служебным характеристикам и по соответствию критериям отбора для собеседования отобрали всего 347 человек.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8688" y="4000432"/>
            <a:ext cx="652743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1960</a:t>
            </a:r>
          </a:p>
        </p:txBody>
      </p:sp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user\Desktop\GhKcaqGR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6330394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6" name="Picture 2" descr="C:\Users\user\Desktop\sC-P-pNo5cM.jpg"/>
          <p:cNvPicPr>
            <a:picLocks noChangeAspect="1" noChangeArrowheads="1"/>
          </p:cNvPicPr>
          <p:nvPr/>
        </p:nvPicPr>
        <p:blipFill>
          <a:blip r:embed="rId3" cstate="print"/>
          <a:srcRect t="3401" b="17599"/>
          <a:stretch>
            <a:fillRect/>
          </a:stretch>
        </p:blipFill>
        <p:spPr bwMode="auto">
          <a:xfrm>
            <a:off x="4001504" y="0"/>
            <a:ext cx="5142496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5" name="Picture 1" descr="C:\Users\user\Desktop\OKrciI-t1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053029" cy="2702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87624" y="-99392"/>
            <a:ext cx="7160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ИМПУЛЬС НА ПОБЕДУ!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28" name="Picture 4" descr="C:\Users\user\Desktop\ziqxV6Dlg88.jpg"/>
          <p:cNvPicPr>
            <a:picLocks noChangeAspect="1" noChangeArrowheads="1"/>
          </p:cNvPicPr>
          <p:nvPr/>
        </p:nvPicPr>
        <p:blipFill>
          <a:blip r:embed="rId5" cstate="print"/>
          <a:srcRect l="3472" r="32310"/>
          <a:stretch>
            <a:fillRect/>
          </a:stretch>
        </p:blipFill>
        <p:spPr bwMode="auto">
          <a:xfrm>
            <a:off x="5148064" y="2708890"/>
            <a:ext cx="3995936" cy="4149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6381328"/>
            <a:ext cx="2389839" cy="6462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08520" y="5301208"/>
            <a:ext cx="5256584" cy="15567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Воспитанники Евгения Александровича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Гетманова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ребята из спортивного клуба "Импульс" - приняли участие в региональном этапе Всероссийских спортивных игр школьных спортивных клубов! Соревнования проходили по разным дисциплинам в Плотниково и кемеровском легкоатлетическом манеже. 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923928" y="260648"/>
            <a:ext cx="2808312" cy="13681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650" name="Picture 2" descr="C:\Users\user\Desktop\btREwk08kW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6632"/>
            <a:ext cx="2411760" cy="16072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6200000">
            <a:off x="-84858" y="2325220"/>
            <a:ext cx="60274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«мир открытий»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глазами детей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2372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школе проходила научно-практическая школьная конференция. По ее итогам были отобраны работы, авторы которых приняли участи в муниципальной научно-исследовательской конференции "Мир открытий" и достойно представили свои научные изыскания!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260648"/>
            <a:ext cx="2448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Арина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Тиунова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(9кл)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«Моделирование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медиаобраза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села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Елыкаево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основе публикаций региональных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СМИ»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1916832"/>
            <a:ext cx="2808312" cy="13681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2258288"/>
            <a:ext cx="2448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Щепетова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Елизавета (7кл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«Русский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народный костюм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3928" y="3573016"/>
            <a:ext cx="2808312" cy="13681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67944" y="3573016"/>
            <a:ext cx="2448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Масалова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Ксения (4кл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«Георгиевская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ленточка: секреты и смыслы маленького символа большой Победы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95936" y="5229200"/>
            <a:ext cx="2808312" cy="136815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39952" y="5499229"/>
            <a:ext cx="2448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Рузаев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Глеб (3кл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Флаги народов мира и нашей Родины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3" descr="C:\Users\user\Desktop\P0s36jFgG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72816"/>
            <a:ext cx="2402350" cy="1601880"/>
          </a:xfrm>
          <a:prstGeom prst="rect">
            <a:avLst/>
          </a:prstGeom>
          <a:noFill/>
        </p:spPr>
      </p:pic>
      <p:pic>
        <p:nvPicPr>
          <p:cNvPr id="27652" name="Picture 4" descr="C:\Users\user\Desktop\gmneHkaTB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8212" y="3429000"/>
            <a:ext cx="2375801" cy="1584176"/>
          </a:xfrm>
          <a:prstGeom prst="rect">
            <a:avLst/>
          </a:prstGeom>
          <a:noFill/>
        </p:spPr>
      </p:pic>
      <p:pic>
        <p:nvPicPr>
          <p:cNvPr id="27653" name="Picture 5" descr="C:\Users\user\Desktop\-mXrxttuiR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085184"/>
            <a:ext cx="2377192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01"/>
          <a:stretch/>
        </p:blipFill>
        <p:spPr>
          <a:xfrm>
            <a:off x="1255885" y="836712"/>
            <a:ext cx="637741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10410</TotalTime>
  <Words>350</Words>
  <Application>Microsoft Office PowerPoint</Application>
  <PresentationFormat>Экран (4:3)</PresentationFormat>
  <Paragraphs>48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515</cp:revision>
  <dcterms:created xsi:type="dcterms:W3CDTF">2021-10-24T16:42:20Z</dcterms:created>
  <dcterms:modified xsi:type="dcterms:W3CDTF">2023-03-07T01:07:08Z</dcterms:modified>
</cp:coreProperties>
</file>