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5E79"/>
    <a:srgbClr val="BABDD6"/>
    <a:srgbClr val="52555D"/>
    <a:srgbClr val="847676"/>
    <a:srgbClr val="60687E"/>
    <a:srgbClr val="5B627C"/>
    <a:srgbClr val="605437"/>
    <a:srgbClr val="4A88D9"/>
    <a:srgbClr val="FF64B7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>
        <p:scale>
          <a:sx n="80" d="100"/>
          <a:sy n="80" d="100"/>
        </p:scale>
        <p:origin x="-1742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vk.com/feed?section=search&amp;q=%23%D0%9A%D0%A3Z%D0%91%D0%90%D0%A1%D0%A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feed?section=search&amp;q=%23100%D0%BB%D0%B5%D1%82%D0%9F%D0%B8%D0%BE%D0%BD%D0%B5%D1%80%D0%B8%D0%B8" TargetMode="External"/><Relationship Id="rId5" Type="http://schemas.openxmlformats.org/officeDocument/2006/relationships/hyperlink" Target="https://vk.com/feed?section=search&amp;q=%23%D0%92%D1%81%D0%B5%D0%B3%D0%B4%D0%B0%D0%B3%D0%BE%D1%82%D0%BE%D0%B2" TargetMode="External"/><Relationship Id="rId4" Type="http://schemas.openxmlformats.org/officeDocument/2006/relationships/hyperlink" Target="https://vk.com/feed?section=search&amp;q=%23%D1%8F%D0%A2%D0%9E%D0%96%D0%95%D0%B1%D1%8B%D0%BB%D0%9F%D0%98%D0%9E%D0%9D%D0%95%D0%A0%D0%9E%D0%9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15487"/>
            <a:ext cx="8939809" cy="31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7947" y="248885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7804" y="913752"/>
            <a:ext cx="56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фармацевтического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81845" y="4002575"/>
            <a:ext cx="5813754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День пионерии – праздник, основанный в честь пионерского движения. В торжестве принимают участие дети и подростки, вожатые и педагоги, работающие с детьми школьного </a:t>
            </a:r>
            <a:r>
              <a:rPr lang="ru-RU" dirty="0" smtClean="0"/>
              <a:t>возраста. </a:t>
            </a:r>
            <a:r>
              <a:rPr lang="ru-RU" dirty="0"/>
              <a:t>В 2022 году пионерская организация справляет 100 </a:t>
            </a:r>
            <a:r>
              <a:rPr lang="ru-RU" dirty="0" smtClean="0"/>
              <a:t>годовщину. К </a:t>
            </a:r>
            <a:r>
              <a:rPr lang="ru-RU" dirty="0"/>
              <a:t>празднику </a:t>
            </a:r>
            <a:r>
              <a:rPr lang="ru-RU" dirty="0" smtClean="0"/>
              <a:t>проводят </a:t>
            </a:r>
            <a:r>
              <a:rPr lang="ru-RU" b="1" dirty="0" smtClean="0">
                <a:solidFill>
                  <a:srgbClr val="0070C0"/>
                </a:solidFill>
              </a:rPr>
              <a:t>торжественные </a:t>
            </a:r>
            <a:r>
              <a:rPr lang="ru-RU" b="1" dirty="0">
                <a:solidFill>
                  <a:srgbClr val="0070C0"/>
                </a:solidFill>
              </a:rPr>
              <a:t>линейки, посвящение детей в пионеры и другие общественные организации</a:t>
            </a:r>
            <a:r>
              <a:rPr lang="ru-RU" dirty="0" smtClean="0"/>
              <a:t>.</a:t>
            </a:r>
            <a:r>
              <a:rPr lang="ru-RU" dirty="0"/>
              <a:t> Откройте старые фотоальбомы и найдите свои фотографии со времен </a:t>
            </a:r>
            <a:r>
              <a:rPr lang="ru-RU" dirty="0" smtClean="0"/>
              <a:t>пионерии.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91563" y="1271543"/>
            <a:ext cx="5813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 2021 года </a:t>
            </a:r>
            <a:r>
              <a:rPr lang="ru-RU" dirty="0"/>
              <a:t> в нашей стране отмечается профессиональный </a:t>
            </a:r>
            <a:r>
              <a:rPr lang="ru-RU" dirty="0" smtClean="0"/>
              <a:t>праздник. Дата выбрана не случайно, в этот </a:t>
            </a:r>
            <a:r>
              <a:rPr lang="ru-RU" dirty="0"/>
              <a:t>день в 1581 году с повеления Ивана Грозного в России </a:t>
            </a:r>
            <a:r>
              <a:rPr lang="ru-RU" b="1" dirty="0">
                <a:solidFill>
                  <a:srgbClr val="0070C0"/>
                </a:solidFill>
              </a:rPr>
              <a:t>открылась первая </a:t>
            </a:r>
            <a:r>
              <a:rPr lang="ru-RU" b="1" dirty="0" smtClean="0">
                <a:solidFill>
                  <a:srgbClr val="0070C0"/>
                </a:solidFill>
              </a:rPr>
              <a:t>аптека</a:t>
            </a:r>
            <a:r>
              <a:rPr lang="ru-RU" dirty="0" smtClean="0"/>
              <a:t>.</a:t>
            </a:r>
            <a:r>
              <a:rPr lang="ru-RU" dirty="0"/>
              <a:t> Сегодня в российской фармацевтической отрасли работают профессионалы высокого уровня, создающие препараты для лечения и профилактики всевозможных заболеваний.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76598" y="3655792"/>
            <a:ext cx="2337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пионерии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r="15670"/>
          <a:stretch/>
        </p:blipFill>
        <p:spPr>
          <a:xfrm>
            <a:off x="357339" y="1084651"/>
            <a:ext cx="2801622" cy="242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/>
          <a:srcRect l="12188" r="9341"/>
          <a:stretch/>
        </p:blipFill>
        <p:spPr>
          <a:xfrm>
            <a:off x="361891" y="3797631"/>
            <a:ext cx="2809460" cy="2728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003501"/>
            <a:ext cx="7560840" cy="58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9531" y="4376199"/>
            <a:ext cx="2925345" cy="23196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Леонид Владимирович </a:t>
            </a:r>
            <a:r>
              <a:rPr lang="ru-RU" sz="2800" b="1" dirty="0" smtClean="0">
                <a:solidFill>
                  <a:schemeClr val="tx1"/>
                </a:solidFill>
              </a:rPr>
              <a:t>ХАРИТОНОВ</a:t>
            </a:r>
            <a:r>
              <a:rPr lang="ru-RU" sz="2800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советский актер театра и кино, Заслуженный артист РСФСР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2152" y="4797153"/>
            <a:ext cx="6101848" cy="19081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кинокартине </a:t>
            </a:r>
            <a:r>
              <a:rPr lang="ru-RU" sz="2000" dirty="0">
                <a:solidFill>
                  <a:schemeClr val="tx1"/>
                </a:solidFill>
              </a:rPr>
              <a:t>«Солдат Иван Бровкин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>
                <a:solidFill>
                  <a:schemeClr val="tx1"/>
                </a:solidFill>
              </a:rPr>
              <a:t>для лучшего понимания и изучения характера </a:t>
            </a:r>
            <a:r>
              <a:rPr lang="ru-RU" sz="2000" dirty="0" smtClean="0">
                <a:solidFill>
                  <a:schemeClr val="tx1"/>
                </a:solidFill>
              </a:rPr>
              <a:t>героя </a:t>
            </a:r>
            <a:r>
              <a:rPr lang="ru-RU" sz="2000" dirty="0" smtClean="0">
                <a:solidFill>
                  <a:schemeClr val="tx1"/>
                </a:solidFill>
              </a:rPr>
              <a:t>Ивана </a:t>
            </a:r>
            <a:r>
              <a:rPr lang="ru-RU" sz="2000" dirty="0" smtClean="0">
                <a:solidFill>
                  <a:schemeClr val="tx1"/>
                </a:solidFill>
              </a:rPr>
              <a:t>Леонид </a:t>
            </a:r>
            <a:r>
              <a:rPr lang="ru-RU" sz="2000" dirty="0">
                <a:solidFill>
                  <a:schemeClr val="tx1"/>
                </a:solidFill>
              </a:rPr>
              <a:t>Харитонов </a:t>
            </a: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нескольку часов в день занимался строевой военной подготовкой, учился вождению мотоцикла и трактора и даже отказался от певца-дублера.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2152" y="908720"/>
            <a:ext cx="2592288" cy="19442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2152" y="2946163"/>
            <a:ext cx="2592288" cy="1730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/>
          <a:srcRect r="10239"/>
          <a:stretch/>
        </p:blipFill>
        <p:spPr>
          <a:xfrm>
            <a:off x="5760777" y="908720"/>
            <a:ext cx="3275720" cy="37814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7257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r="26170"/>
          <a:stretch/>
        </p:blipFill>
        <p:spPr>
          <a:xfrm>
            <a:off x="107505" y="1159728"/>
            <a:ext cx="2952328" cy="2644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43491" y="115972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России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перенесена в Санкт-Петербург</a:t>
            </a:r>
          </a:p>
          <a:p>
            <a:r>
              <a:rPr lang="ru-RU" dirty="0" smtClean="0"/>
              <a:t>Москва </a:t>
            </a:r>
            <a:r>
              <a:rPr lang="ru-RU" dirty="0"/>
              <a:t>была столицей государства Российского с 1547 года, когда Иван IV принял царский титул. По указанию Петра I в 1712 году российская столица была перенесена из древней Москвы в Петербург, которому было на тот момент всего 9 </a:t>
            </a:r>
            <a:r>
              <a:rPr lang="ru-RU" dirty="0" smtClean="0"/>
              <a:t>лет. Но </a:t>
            </a:r>
            <a:r>
              <a:rPr lang="ru-RU" dirty="0"/>
              <a:t>сам перенос был задуман императором ещё в 1704 году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С переноса столицы в </a:t>
            </a:r>
            <a:r>
              <a:rPr lang="ru-RU" dirty="0"/>
              <a:t>истории России началась новая </a:t>
            </a:r>
            <a:r>
              <a:rPr lang="ru-RU" dirty="0" smtClean="0"/>
              <a:t>эпоха - </a:t>
            </a:r>
            <a:r>
              <a:rPr lang="ru-RU" dirty="0"/>
              <a:t>эпоха вхождения в западную культуру.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омета Галле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66"/>
          <a:stretch/>
        </p:blipFill>
        <p:spPr bwMode="auto">
          <a:xfrm>
            <a:off x="107504" y="3916494"/>
            <a:ext cx="2965248" cy="287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394" y="1219541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прошла через хвост кометы Галлея</a:t>
            </a:r>
          </a:p>
          <a:p>
            <a:r>
              <a:rPr lang="ru-RU" dirty="0" smtClean="0"/>
              <a:t>Комета </a:t>
            </a:r>
            <a:r>
              <a:rPr lang="ru-RU" dirty="0"/>
              <a:t>Галлея </a:t>
            </a:r>
            <a:r>
              <a:rPr lang="ru-RU" dirty="0" smtClean="0"/>
              <a:t>— </a:t>
            </a:r>
            <a:r>
              <a:rPr lang="ru-RU" dirty="0"/>
              <a:t>самая популярная из комет. Она обращается вокруг Солнца с периодом от 74 до 79 лет по сильно вытянутой эллиптической орбите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Комета хорошо видима </a:t>
            </a:r>
            <a:r>
              <a:rPr lang="ru-RU" dirty="0"/>
              <a:t>невооруженным глазом. </a:t>
            </a:r>
            <a:r>
              <a:rPr lang="ru-RU" dirty="0" smtClean="0"/>
              <a:t>19 </a:t>
            </a:r>
            <a:r>
              <a:rPr lang="ru-RU" dirty="0"/>
              <a:t>мая 1910 года Земля «столкнулась» с хвостом кометы Галлея. Однако даже самые чувствительные приборы не зафиксировали никаких необычных явлений в атмосфере </a:t>
            </a:r>
            <a:r>
              <a:rPr lang="ru-RU" dirty="0" smtClean="0"/>
              <a:t>Земли. Последний </a:t>
            </a:r>
            <a:r>
              <a:rPr lang="ru-RU" dirty="0"/>
              <a:t>перигелий был в феврале 1986 </a:t>
            </a:r>
            <a:r>
              <a:rPr lang="ru-RU" dirty="0" smtClean="0"/>
              <a:t>года, </a:t>
            </a:r>
            <a:r>
              <a:rPr lang="ru-RU" dirty="0"/>
              <a:t>следующий </a:t>
            </a:r>
            <a:r>
              <a:rPr lang="ru-RU" dirty="0" smtClean="0"/>
              <a:t>будет </a:t>
            </a:r>
            <a:r>
              <a:rPr lang="ru-RU" dirty="0"/>
              <a:t>в середине 2061 года.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394" y="3970416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vkuseraudio.net/s/v1/d/vGBf2FgWmK0vsVc1FIXi3h27gehP3A85WEuxH5xtJyhXvcw2Jk2MJIQOlTJ8TrsW6IsP0yikiql7jAOcsKP8kSuujvuJXsCty-mU10kt-_jCrPWR7f3Qyw/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864096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835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Объявляем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флешмоб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тоже был ПИОНЕРОМ»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6876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мая 2022 года исполнилось 100 лет со дня основания Всесоюзной пионерской организации.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01208"/>
            <a:ext cx="8640960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537321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выложите в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соцсетях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фотографию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или ваши родные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пионеры,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поделиться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воспоминаниями, связанными с пионерией и поставить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хэштеги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#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яТОЖЕбылПИОНЕРОМ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#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Всегдаготов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#100летПионерии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#КУZБАСС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молод и не был пионером, то выкладывай фото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пионерском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галстуке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родителей-пионеров. Участвуй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вместе с нами!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8000" b="11600"/>
          <a:stretch/>
        </p:blipFill>
        <p:spPr>
          <a:xfrm>
            <a:off x="899592" y="692696"/>
            <a:ext cx="7427874" cy="59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11491</TotalTime>
  <Words>291</Words>
  <Application>Microsoft Office PowerPoint</Application>
  <PresentationFormat>Экран (4:3)</PresentationFormat>
  <Paragraphs>32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480</cp:revision>
  <dcterms:created xsi:type="dcterms:W3CDTF">2021-10-24T16:42:20Z</dcterms:created>
  <dcterms:modified xsi:type="dcterms:W3CDTF">2022-05-19T01:26:41Z</dcterms:modified>
</cp:coreProperties>
</file>