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98" r:id="rId3"/>
    <p:sldId id="297" r:id="rId4"/>
    <p:sldId id="293" r:id="rId5"/>
    <p:sldId id="295" r:id="rId6"/>
    <p:sldId id="288" r:id="rId7"/>
    <p:sldId id="301" r:id="rId8"/>
    <p:sldId id="296" r:id="rId9"/>
    <p:sldId id="299" r:id="rId10"/>
    <p:sldId id="300" r:id="rId11"/>
    <p:sldId id="290" r:id="rId12"/>
    <p:sldId id="291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5F4"/>
    <a:srgbClr val="D3F3C3"/>
    <a:srgbClr val="FFFE6D"/>
    <a:srgbClr val="4A4642"/>
    <a:srgbClr val="F4FCF4"/>
    <a:srgbClr val="E9E0D6"/>
    <a:srgbClr val="EC4112"/>
    <a:srgbClr val="34BB58"/>
    <a:srgbClr val="C3C863"/>
    <a:srgbClr val="F5A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5767" y="909585"/>
            <a:ext cx="8939809" cy="31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912383"/>
            <a:ext cx="8939809" cy="28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30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5407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домашних животных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6599" y="4317484"/>
            <a:ext cx="580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1988 году американская Ассоциация компьютерного оборудования объявила 30 ноября Международным днем защиты информации, </a:t>
            </a:r>
            <a:r>
              <a:rPr lang="ru-RU" dirty="0" smtClean="0"/>
              <a:t>цель которого </a:t>
            </a:r>
            <a:r>
              <a:rPr lang="ru-RU" dirty="0" smtClean="0"/>
              <a:t>- напоминание </a:t>
            </a:r>
            <a:r>
              <a:rPr lang="ru-RU" dirty="0"/>
              <a:t>пользователям о необходимости защиты их компьютеров и всей хранимой в них информации. Ежегодно День проводится под определенным девизом, который помещается на плакаты и другую печатную продукцию, выпускаемую к </a:t>
            </a:r>
            <a:r>
              <a:rPr lang="ru-RU" dirty="0" smtClean="0"/>
              <a:t>празднику.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9321"/>
            <a:ext cx="5803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Ежегодно 30 ноября во многих странах отмечается Всемирный день домашних </a:t>
            </a:r>
            <a:r>
              <a:rPr lang="ru-RU" dirty="0" smtClean="0"/>
              <a:t>животных. </a:t>
            </a:r>
            <a:r>
              <a:rPr lang="ru-RU" dirty="0"/>
              <a:t>Он посвящен всем одомашненным человеком животным и служит напоминанием всему человечеству об ответственности за «братьев наших меньших». </a:t>
            </a:r>
            <a:r>
              <a:rPr lang="ru-RU" dirty="0" smtClean="0"/>
              <a:t>Мероприятия</a:t>
            </a:r>
            <a:r>
              <a:rPr lang="ru-RU" dirty="0"/>
              <a:t>, посвященные </a:t>
            </a:r>
            <a:r>
              <a:rPr lang="ru-RU" dirty="0" smtClean="0"/>
              <a:t>Дню животных, </a:t>
            </a:r>
            <a:r>
              <a:rPr lang="ru-RU" dirty="0"/>
              <a:t>весьма разнообразны и в каждой стране проходят по-своему. Где-то </a:t>
            </a:r>
            <a:r>
              <a:rPr lang="ru-RU" dirty="0" smtClean="0"/>
              <a:t>проводят </a:t>
            </a:r>
            <a:r>
              <a:rPr lang="ru-RU" dirty="0" err="1" smtClean="0"/>
              <a:t>флешмобы</a:t>
            </a:r>
            <a:r>
              <a:rPr lang="ru-RU" dirty="0" smtClean="0"/>
              <a:t> </a:t>
            </a:r>
            <a:r>
              <a:rPr lang="ru-RU" dirty="0"/>
              <a:t>в поддержку создания </a:t>
            </a:r>
            <a:r>
              <a:rPr lang="ru-RU" dirty="0" smtClean="0"/>
              <a:t>приютов </a:t>
            </a:r>
            <a:r>
              <a:rPr lang="ru-RU" dirty="0"/>
              <a:t>или </a:t>
            </a:r>
            <a:r>
              <a:rPr lang="ru-RU" dirty="0" err="1" smtClean="0"/>
              <a:t>ветклиник</a:t>
            </a:r>
            <a:r>
              <a:rPr lang="ru-RU" dirty="0" smtClean="0"/>
              <a:t>, </a:t>
            </a:r>
            <a:r>
              <a:rPr lang="ru-RU" dirty="0"/>
              <a:t>где-то выставки кошек и собак и </a:t>
            </a:r>
            <a:r>
              <a:rPr lang="ru-RU" dirty="0" smtClean="0"/>
              <a:t>т.д.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5286" y="3958241"/>
            <a:ext cx="380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 информации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7" y="1124744"/>
            <a:ext cx="2736303" cy="2602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l="9209" r="3305"/>
          <a:stretch/>
        </p:blipFill>
        <p:spPr>
          <a:xfrm>
            <a:off x="406892" y="4155143"/>
            <a:ext cx="2736303" cy="2384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ownloads\1669774405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ownloads\1669774405580.jpg"/>
          <p:cNvPicPr>
            <a:picLocks noChangeAspect="1" noChangeArrowheads="1"/>
          </p:cNvPicPr>
          <p:nvPr/>
        </p:nvPicPr>
        <p:blipFill>
          <a:blip r:embed="rId3" cstate="print"/>
          <a:srcRect t="7143"/>
          <a:stretch>
            <a:fillRect/>
          </a:stretch>
        </p:blipFill>
        <p:spPr bwMode="auto">
          <a:xfrm>
            <a:off x="107504" y="3212976"/>
            <a:ext cx="4032448" cy="353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user\Downloads\1669774405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0848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pic>
        <p:nvPicPr>
          <p:cNvPr id="5125" name="Picture 5" descr="C:\Users\user\Downloads\1669774405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8640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b="29000"/>
          <a:stretch/>
        </p:blipFill>
        <p:spPr>
          <a:xfrm>
            <a:off x="683568" y="788789"/>
            <a:ext cx="780935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69774405571.jpg"/>
          <p:cNvPicPr>
            <a:picLocks noChangeAspect="1" noChangeArrowheads="1"/>
          </p:cNvPicPr>
          <p:nvPr/>
        </p:nvPicPr>
        <p:blipFill>
          <a:blip r:embed="rId2" cstate="print"/>
          <a:srcRect l="10958" r="7352"/>
          <a:stretch>
            <a:fillRect/>
          </a:stretch>
        </p:blipFill>
        <p:spPr bwMode="auto">
          <a:xfrm>
            <a:off x="0" y="548680"/>
            <a:ext cx="9144000" cy="5778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69774405568.jpg"/>
          <p:cNvPicPr>
            <a:picLocks noChangeAspect="1" noChangeArrowheads="1"/>
          </p:cNvPicPr>
          <p:nvPr/>
        </p:nvPicPr>
        <p:blipFill>
          <a:blip r:embed="rId2" cstate="print"/>
          <a:srcRect l="10711" r="6979"/>
          <a:stretch>
            <a:fillRect/>
          </a:stretch>
        </p:blipFill>
        <p:spPr bwMode="auto">
          <a:xfrm>
            <a:off x="-1" y="260648"/>
            <a:ext cx="918188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30 ноября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Виктор Юзефович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Драгунский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</a:rPr>
              <a:t>советский писатель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9130" y="1074643"/>
            <a:ext cx="5820411" cy="43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ноября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0465" y="864908"/>
            <a:ext cx="3553287" cy="2756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0464" y="3626446"/>
            <a:ext cx="3553288" cy="3065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757186" y="757106"/>
            <a:ext cx="2386814" cy="60941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</a:rPr>
              <a:t>В 1959 году </a:t>
            </a:r>
            <a:r>
              <a:rPr lang="ru-RU" sz="1900" dirty="0">
                <a:solidFill>
                  <a:schemeClr val="tx1"/>
                </a:solidFill>
              </a:rPr>
              <a:t>Драгунский создает весёлые рассказы про Дениса Кораблёва под общим названием «Денискины рассказы». Эти рассказы принесли их автору огромнейшую популярность, именно с ними и стало ассоциироваться его имя.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658184"/>
            <a:ext cx="3243323" cy="219307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Виктор Юзефович Драгунский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советский писатель</a:t>
            </a: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4152" r="4260" b="6657"/>
          <a:stretch/>
        </p:blipFill>
        <p:spPr>
          <a:xfrm>
            <a:off x="-32859" y="-12337"/>
            <a:ext cx="3243323" cy="4665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30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0983" y="4063233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Началась советско-финская война</a:t>
            </a:r>
          </a:p>
          <a:p>
            <a:r>
              <a:rPr lang="ru-RU" dirty="0"/>
              <a:t>Советско-финская война, также известная как «зимняя война», — вооружённый конфликт между СССР и Финляндией в период с 30 ноября 1939 года по 12 марта 1940 года. Его причиной стали территориальные разногласия между СССР и Финляндией. В результате советско-финской войны главная стратегическая цель советского правительства — обезопасить северо-западную границу страны — была достигнута.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5762" r="8512"/>
          <a:stretch/>
        </p:blipFill>
        <p:spPr>
          <a:xfrm>
            <a:off x="129588" y="4063233"/>
            <a:ext cx="2837571" cy="2608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7568" r="6602"/>
          <a:stretch/>
        </p:blipFill>
        <p:spPr>
          <a:xfrm>
            <a:off x="129587" y="1241629"/>
            <a:ext cx="2837571" cy="2617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Александру Суворову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присвоено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звание</a:t>
            </a:r>
          </a:p>
          <a:p>
            <a:r>
              <a:rPr lang="ru-RU" dirty="0" smtClean="0"/>
              <a:t>30 ноября 1794 </a:t>
            </a:r>
            <a:r>
              <a:rPr lang="ru-RU" dirty="0" smtClean="0"/>
              <a:t>года </a:t>
            </a:r>
            <a:r>
              <a:rPr lang="ru-RU" dirty="0" smtClean="0"/>
              <a:t>после подавления Польского восстания против России и вступления русских войск под командованием Суворова в капитулировавшую Варшаву, Екатерина II присвоила великому полководцу звание генерал-фельдмаршала. Это было сделано в характерной для императрицы галантной манере. На суворовское донесение: «Ура! Варшава наша!» — государыня ответствовала: «Ура! Фельдмаршал Суворов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1794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916" y="413978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1940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1669775390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6085"/>
            <a:ext cx="5148064" cy="68640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528392" cy="64087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ДЕКАБРЯ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школе пройдут кулинарные мастер-классы по приготовлению аппетитной пиццы! Во вкусном мероприятии может принять участие каждый! Возраст школьников не ограничен. 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своем желании научиться готовить пиццу и поучаствовать в мастер-классе необходимо сообщить классному руководителю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 ДЕКАБРЯ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2088232" cy="3312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Вчера в нашей школе проходил день в стиле БЛЭК. Все ребята, которые желали принять участие в тематической неделе, пришли в черном. Эффектно получилось! 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1690" y="57398"/>
            <a:ext cx="5780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Simpler3D" pitchFamily="82" charset="-52"/>
              </a:rPr>
              <a:t>ЛЮДИ В ЧЕРНОМ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Simpler3D" pitchFamily="82" charset="-52"/>
            </a:endParaRPr>
          </a:p>
        </p:txBody>
      </p:sp>
      <p:pic>
        <p:nvPicPr>
          <p:cNvPr id="3074" name="Picture 2" descr="C:\Users\user\Downloads\1669774405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ownloads\1669774405649.jpg"/>
          <p:cNvPicPr>
            <a:picLocks noChangeAspect="1" noChangeArrowheads="1"/>
          </p:cNvPicPr>
          <p:nvPr/>
        </p:nvPicPr>
        <p:blipFill>
          <a:blip r:embed="rId4" cstate="print"/>
          <a:srcRect t="1979" b="10350"/>
          <a:stretch>
            <a:fillRect/>
          </a:stretch>
        </p:blipFill>
        <p:spPr bwMode="auto">
          <a:xfrm>
            <a:off x="3779912" y="4077072"/>
            <a:ext cx="52565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ownloads\1669774405661.jpg"/>
          <p:cNvPicPr>
            <a:picLocks noChangeAspect="1" noChangeArrowheads="1"/>
          </p:cNvPicPr>
          <p:nvPr/>
        </p:nvPicPr>
        <p:blipFill>
          <a:blip r:embed="rId5" cstate="print"/>
          <a:srcRect t="21154" b="3846"/>
          <a:stretch>
            <a:fillRect/>
          </a:stretch>
        </p:blipFill>
        <p:spPr bwMode="auto">
          <a:xfrm>
            <a:off x="2411760" y="1052736"/>
            <a:ext cx="665673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1690" y="57398"/>
            <a:ext cx="5780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Simpler3D" pitchFamily="82" charset="-52"/>
              </a:rPr>
              <a:t>ЛЮДИ В ЧЕРНОМ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Simpler3D" pitchFamily="82" charset="-52"/>
            </a:endParaRPr>
          </a:p>
        </p:txBody>
      </p:sp>
      <p:pic>
        <p:nvPicPr>
          <p:cNvPr id="4098" name="Picture 2" descr="C:\Users\user\Downloads\1669774405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2448272" cy="326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ownloads\1669774405641.jpg"/>
          <p:cNvPicPr>
            <a:picLocks noChangeAspect="1" noChangeArrowheads="1"/>
          </p:cNvPicPr>
          <p:nvPr/>
        </p:nvPicPr>
        <p:blipFill>
          <a:blip r:embed="rId4" cstate="print"/>
          <a:srcRect t="10762" b="26458"/>
          <a:stretch>
            <a:fillRect/>
          </a:stretch>
        </p:blipFill>
        <p:spPr bwMode="auto">
          <a:xfrm>
            <a:off x="107504" y="4077072"/>
            <a:ext cx="3240360" cy="270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user\Downloads\1669774405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196752"/>
            <a:ext cx="6319573" cy="473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10895</TotalTime>
  <Words>408</Words>
  <Application>Microsoft Office PowerPoint</Application>
  <PresentationFormat>Экран (4:3)</PresentationFormat>
  <Paragraphs>36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576</cp:revision>
  <dcterms:created xsi:type="dcterms:W3CDTF">2021-10-24T16:42:20Z</dcterms:created>
  <dcterms:modified xsi:type="dcterms:W3CDTF">2022-11-30T02:34:43Z</dcterms:modified>
</cp:coreProperties>
</file>