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89" r:id="rId3"/>
    <p:sldId id="288" r:id="rId4"/>
    <p:sldId id="303" r:id="rId5"/>
    <p:sldId id="290" r:id="rId6"/>
    <p:sldId id="302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D0F5"/>
    <a:srgbClr val="FF9900"/>
    <a:srgbClr val="FF64B7"/>
    <a:srgbClr val="192CA2"/>
    <a:srgbClr val="1B2944"/>
    <a:srgbClr val="192742"/>
    <a:srgbClr val="000716"/>
    <a:srgbClr val="00FF00"/>
    <a:srgbClr val="E8513E"/>
    <a:srgbClr val="C3C8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7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6625" y="862553"/>
            <a:ext cx="8858974" cy="331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13628" y="3966274"/>
            <a:ext cx="8995599" cy="291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19"/>
          <a:stretch/>
        </p:blipFill>
        <p:spPr bwMode="auto">
          <a:xfrm>
            <a:off x="4385657" y="216222"/>
            <a:ext cx="4742359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74660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77153" y="-2564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22 декабря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cdn.fishki.net/upload/post/2018/12/25/2815787/10-gnuuoe0snm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5" t="100000" r="6531" b="-9837"/>
          <a:stretch/>
        </p:blipFill>
        <p:spPr bwMode="auto">
          <a:xfrm>
            <a:off x="346023" y="3410460"/>
            <a:ext cx="3284978" cy="2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1022157"/>
            <a:ext cx="241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День энергетика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8966" y="1483822"/>
            <a:ext cx="497167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Это </a:t>
            </a:r>
            <a:r>
              <a:rPr lang="ru-RU" sz="1600" dirty="0"/>
              <a:t>профессиональный праздник всех работников </a:t>
            </a:r>
            <a:r>
              <a:rPr lang="ru-RU" sz="1600" dirty="0" smtClean="0"/>
              <a:t>энергетической отрасли. В этот день в 1920 году был утвержден Государственный план </a:t>
            </a:r>
            <a:r>
              <a:rPr lang="ru-RU" sz="1600" dirty="0"/>
              <a:t>электрификации России (ГОЭЛРО</a:t>
            </a:r>
            <a:r>
              <a:rPr lang="ru-RU" sz="1600" dirty="0" smtClean="0"/>
              <a:t>). </a:t>
            </a:r>
            <a:r>
              <a:rPr lang="ru-RU" sz="1600" b="1" dirty="0" smtClean="0">
                <a:solidFill>
                  <a:srgbClr val="0070C0"/>
                </a:solidFill>
              </a:rPr>
              <a:t>В этот день стоит задуматься </a:t>
            </a:r>
            <a:r>
              <a:rPr lang="ru-RU" sz="1600" b="1" dirty="0">
                <a:solidFill>
                  <a:srgbClr val="0070C0"/>
                </a:solidFill>
              </a:rPr>
              <a:t>о рациональном использовании энергоресурсов. </a:t>
            </a:r>
            <a:r>
              <a:rPr lang="ru-RU" sz="1600" dirty="0"/>
              <a:t>Проведите один час с выключенными гаджетами и электроприборами, без которых можете обходиться. Заведите такую традицию в своей семье и поделитесь этой идеей с приятелями</a:t>
            </a:r>
            <a:r>
              <a:rPr lang="ru-RU" sz="1600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4195949"/>
            <a:ext cx="363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День обмена печеньем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674017"/>
            <a:ext cx="495671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Обмен печеньем — это многовековая традиция, уходящая корнями в средневековье. Классическая идея заключается в праздничной вечеринке, на которою каждый гость приносит в праздничной коробочке домашнее печенье, чтобы обмениваться друг с другом. </a:t>
            </a:r>
            <a:r>
              <a:rPr lang="ru-RU" sz="1600" b="1" dirty="0">
                <a:solidFill>
                  <a:srgbClr val="0070C0"/>
                </a:solidFill>
              </a:rPr>
              <a:t>Ну, а что? Может и вам угостить сегодня кого-нибудь печеньем?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/>
          <a:srcRect l="18735" t="953" r="6618" b="-953"/>
          <a:stretch/>
        </p:blipFill>
        <p:spPr>
          <a:xfrm>
            <a:off x="335009" y="4179546"/>
            <a:ext cx="3373416" cy="2493303"/>
          </a:xfrm>
          <a:prstGeom prst="rect">
            <a:avLst/>
          </a:prstGeom>
        </p:spPr>
      </p:pic>
      <p:pic>
        <p:nvPicPr>
          <p:cNvPr id="3" name="Picture 2" descr="https://discover24.ru/wp-content/uploads/2021/09/1429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6"/>
          <a:stretch/>
        </p:blipFill>
        <p:spPr bwMode="auto">
          <a:xfrm>
            <a:off x="346023" y="1135680"/>
            <a:ext cx="3393559" cy="27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59" y="-44745"/>
            <a:ext cx="419422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Сегодня родился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8836" y="51757"/>
            <a:ext cx="3426900" cy="584775"/>
          </a:xfrm>
          <a:prstGeom prst="rect">
            <a:avLst/>
          </a:prstGeom>
          <a:solidFill>
            <a:srgbClr val="FFB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192CA2"/>
                </a:solidFill>
              </a:rPr>
              <a:t>Эдуард Успенский</a:t>
            </a:r>
            <a:endParaRPr lang="ru-RU" sz="3200" b="1" dirty="0">
              <a:solidFill>
                <a:srgbClr val="192CA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22" y="708699"/>
            <a:ext cx="6889442" cy="338554"/>
          </a:xfrm>
          <a:prstGeom prst="rect">
            <a:avLst/>
          </a:prstGeom>
          <a:solidFill>
            <a:srgbClr val="E851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Автор </a:t>
            </a:r>
            <a:r>
              <a:rPr lang="ru-RU" sz="1600" b="1" dirty="0">
                <a:solidFill>
                  <a:srgbClr val="FFFF00"/>
                </a:solidFill>
              </a:rPr>
              <a:t>детских книг, </a:t>
            </a:r>
            <a:r>
              <a:rPr lang="ru-RU" sz="1600" b="1" dirty="0" smtClean="0">
                <a:solidFill>
                  <a:srgbClr val="FFFF00"/>
                </a:solidFill>
              </a:rPr>
              <a:t>по которым  сняты любимые  всеми  мультфильмы. </a:t>
            </a:r>
            <a:endParaRPr lang="ru-RU" sz="1600" b="1" dirty="0">
              <a:solidFill>
                <a:srgbClr val="00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1757"/>
            <a:ext cx="1183906" cy="1183906"/>
          </a:xfrm>
          <a:prstGeom prst="rect">
            <a:avLst/>
          </a:prstGeom>
        </p:spPr>
      </p:pic>
      <p:sp>
        <p:nvSpPr>
          <p:cNvPr id="3" name="Стрелка вверх 2"/>
          <p:cNvSpPr/>
          <p:nvPr/>
        </p:nvSpPr>
        <p:spPr>
          <a:xfrm rot="5400000">
            <a:off x="7288848" y="667017"/>
            <a:ext cx="360040" cy="465145"/>
          </a:xfrm>
          <a:prstGeom prst="up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4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8699e5e625e7046a13f44425be83daa3/0fa8c097c9f4d12a524d635c0586075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55"/>
          <a:stretch/>
        </p:blipFill>
        <p:spPr bwMode="auto">
          <a:xfrm>
            <a:off x="144835" y="993119"/>
            <a:ext cx="3169974" cy="28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-14290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22 декабря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3" b="20003"/>
          <a:stretch/>
        </p:blipFill>
        <p:spPr bwMode="auto">
          <a:xfrm>
            <a:off x="355298" y="530686"/>
            <a:ext cx="7560840" cy="4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3302" y="43483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89063"/>
            <a:ext cx="5512802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взятия русскими крепости Измаил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«</a:t>
            </a:r>
            <a:r>
              <a:rPr lang="ru-RU" sz="1600" b="1" dirty="0">
                <a:solidFill>
                  <a:srgbClr val="0070C0"/>
                </a:solidFill>
              </a:rPr>
              <a:t>Скорее  Дунай  потечёт вспять и небо упадёт на землю, чем сдастся Измаил», </a:t>
            </a:r>
            <a:r>
              <a:rPr lang="ru-RU" sz="1600" dirty="0"/>
              <a:t>- ответил начальник  неприступной </a:t>
            </a:r>
            <a:r>
              <a:rPr lang="ru-RU" sz="1600" dirty="0" smtClean="0"/>
              <a:t>турецкой крепости </a:t>
            </a:r>
            <a:r>
              <a:rPr lang="ru-RU" sz="1600" dirty="0"/>
              <a:t>Измаил, великий </a:t>
            </a:r>
            <a:r>
              <a:rPr lang="ru-RU" sz="1600" dirty="0" smtClean="0"/>
              <a:t>воин </a:t>
            </a:r>
            <a:r>
              <a:rPr lang="ru-RU" sz="1600" dirty="0" err="1"/>
              <a:t>Махамед-паша</a:t>
            </a:r>
            <a:r>
              <a:rPr lang="ru-RU" sz="1600" dirty="0"/>
              <a:t> русскому генералу Суворову на ультиматум сдаться. Суворов </a:t>
            </a:r>
            <a:r>
              <a:rPr lang="ru-RU" sz="1600" dirty="0" smtClean="0"/>
              <a:t>шесть </a:t>
            </a:r>
            <a:r>
              <a:rPr lang="ru-RU" sz="1600" dirty="0"/>
              <a:t>дней вёл подготовку своих солдат к штурму, построив рядом укрепления для тренировок. И  турецкий Измаил пал.</a:t>
            </a:r>
          </a:p>
          <a:p>
            <a:r>
              <a:rPr lang="ru-RU" sz="1600" dirty="0"/>
              <a:t>Комендантом крепости был назначен 45-летний генерал-майор Михаил Кутузов. 22 декабря является Днем воинской славы России</a:t>
            </a:r>
            <a:r>
              <a:rPr lang="ru-RU" sz="1600" dirty="0" smtClean="0"/>
              <a:t>. А Измаил – город Одесской области в Украине. 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060190"/>
            <a:ext cx="5506554" cy="24314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 южной части Африки была выловлена латимерия — самая древняя рыба на Земле</a:t>
            </a:r>
          </a:p>
          <a:p>
            <a:r>
              <a:rPr lang="ru-RU" sz="1600" dirty="0"/>
              <a:t>Т</a:t>
            </a:r>
            <a:r>
              <a:rPr lang="ru-RU" sz="1600" dirty="0" smtClean="0"/>
              <a:t>раулер </a:t>
            </a:r>
            <a:r>
              <a:rPr lang="ru-RU" sz="1600" dirty="0"/>
              <a:t>«Нерин» выловил на глубине 75 м близ устья реки </a:t>
            </a:r>
            <a:r>
              <a:rPr lang="ru-RU" sz="1600" dirty="0" err="1"/>
              <a:t>Чалумна</a:t>
            </a:r>
            <a:r>
              <a:rPr lang="ru-RU" sz="1600" dirty="0"/>
              <a:t>, впадающей в Индийский </a:t>
            </a:r>
            <a:r>
              <a:rPr lang="ru-RU" sz="1600" dirty="0" smtClean="0"/>
              <a:t>океан, </a:t>
            </a:r>
            <a:r>
              <a:rPr lang="ru-RU" sz="1600" dirty="0"/>
              <a:t>неизвестную полутораметровую серебристо-голубую рыбу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Рыба </a:t>
            </a:r>
            <a:r>
              <a:rPr lang="ru-RU" sz="1600" dirty="0"/>
              <a:t>принадлежит к отряду </a:t>
            </a:r>
            <a:r>
              <a:rPr lang="ru-RU" sz="1600" dirty="0" err="1"/>
              <a:t>целакантов</a:t>
            </a:r>
            <a:r>
              <a:rPr lang="ru-RU" sz="1600" dirty="0"/>
              <a:t>, </a:t>
            </a:r>
            <a:r>
              <a:rPr lang="ru-RU" sz="1600" dirty="0" smtClean="0"/>
              <a:t>относящемуся </a:t>
            </a:r>
            <a:r>
              <a:rPr lang="ru-RU" sz="1600" dirty="0"/>
              <a:t>к древнему отряду кистеперых, которых ученые считали вымершими еще в меловой период. </a:t>
            </a:r>
            <a:r>
              <a:rPr lang="ru-RU" sz="1600" b="1" dirty="0">
                <a:solidFill>
                  <a:srgbClr val="0070C0"/>
                </a:solidFill>
              </a:rPr>
              <a:t>А это более 70 миллионов лет назад!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124744"/>
            <a:ext cx="652743" cy="369332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/>
              <a:t>1790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050" r="1512"/>
          <a:stretch/>
        </p:blipFill>
        <p:spPr>
          <a:xfrm>
            <a:off x="144835" y="4056278"/>
            <a:ext cx="3240360" cy="24898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520" y="4149080"/>
            <a:ext cx="652743" cy="369332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/>
              <a:t>1938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7334_68-p-fon-dlya-prezentatsii-po-fizkulture-91.jpg"/>
          <p:cNvPicPr>
            <a:picLocks noChangeAspect="1" noChangeArrowheads="1"/>
          </p:cNvPicPr>
          <p:nvPr/>
        </p:nvPicPr>
        <p:blipFill>
          <a:blip r:embed="rId2" cstate="print"/>
          <a:srcRect l="33403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55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О, БАСКЕТБОЛ, ТЫ – ЖИЗНЬ!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user\Downloads\1671675872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458494" cy="333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4653136"/>
            <a:ext cx="4464496" cy="17281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декабря состоялся финал муниципального этапа Всероссийского чемпионата школьной баскетбольной лиги "КЭС-БАСКЕТ" сезона 2022-2023 года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Наши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девчонки в сильнейшей конкуренции заняли в этих соревнованиях ПОЧЕТНОЕ ТРЕТЬЕ МЕСТО! 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12" y="238104"/>
            <a:ext cx="1255885" cy="4999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0"/>
            <a:ext cx="5670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50"/>
          <a:stretch/>
        </p:blipFill>
        <p:spPr>
          <a:xfrm>
            <a:off x="1187624" y="781481"/>
            <a:ext cx="6858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zen_doc/3413906/pub_5febbd47b17f202ff3bdcd44_5febc648e08bb3522fa99a0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6978"/>
            <a:ext cx="9239250" cy="7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59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</TotalTime>
  <Words>267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328</cp:revision>
  <dcterms:created xsi:type="dcterms:W3CDTF">2021-10-24T16:42:20Z</dcterms:created>
  <dcterms:modified xsi:type="dcterms:W3CDTF">2022-12-22T02:33:40Z</dcterms:modified>
</cp:coreProperties>
</file>