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7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72951"/>
            <a:ext cx="8939809" cy="30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68152" y="770230"/>
            <a:ext cx="582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Крещение Господне (Святое Богоявление)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049309"/>
            <a:ext cx="5809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Необычный праздник - День апельсиновых </a:t>
            </a:r>
            <a:r>
              <a:rPr lang="ru-RU" dirty="0" smtClean="0"/>
              <a:t>сказок - </a:t>
            </a:r>
            <a:r>
              <a:rPr lang="ru-RU" dirty="0"/>
              <a:t>отмечается по всему миру ежегодно 19 января. Каждый из этих влажных, солнечных, ярких шариков рассказывает тебе сказку - она начинается всякий раз, как только ты бросаешь взгляд на полку с фруктами в магазине. Это теплые истории о землях, где не видели снега, жаркие рассказы о диких и травоядных обитателях южных </a:t>
            </a:r>
            <a:r>
              <a:rPr lang="ru-RU" dirty="0" smtClean="0"/>
              <a:t>равнин, </a:t>
            </a:r>
            <a:r>
              <a:rPr lang="ru-RU" dirty="0"/>
              <a:t>душные притчи об удивительных черных руках, срывающих с ветки спелый </a:t>
            </a:r>
            <a:r>
              <a:rPr lang="ru-RU" dirty="0" smtClean="0"/>
              <a:t>плод.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71924" y="1192684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Один из </a:t>
            </a:r>
            <a:r>
              <a:rPr lang="ru-RU" dirty="0"/>
              <a:t>самых древних праздников христианской Церкви. Его установление относится еще ко временам апостолов. В память </a:t>
            </a:r>
            <a:r>
              <a:rPr lang="ru-RU" dirty="0" smtClean="0"/>
              <a:t>о том, </a:t>
            </a:r>
            <a:r>
              <a:rPr lang="ru-RU" dirty="0"/>
              <a:t>что Спаситель Своим Крещением освятил воду, бывает </a:t>
            </a:r>
            <a:r>
              <a:rPr lang="ru-RU" dirty="0" smtClean="0"/>
              <a:t>водосвятие. Накануне </a:t>
            </a:r>
            <a:r>
              <a:rPr lang="ru-RU" dirty="0"/>
              <a:t>праздника вода освящается в храмах, в самый же праздник Богоявления — в реках или других местах, где берут воду. Крестным ходом на Иордан называется шествие для освящения природных водоемов.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1074" y="3730576"/>
            <a:ext cx="387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апельсиновых сказок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342" y="3863563"/>
            <a:ext cx="2742582" cy="2644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341" y="986160"/>
            <a:ext cx="2728889" cy="247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января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695150"/>
            <a:ext cx="6957391" cy="9022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Валентин Александрович </a:t>
            </a:r>
            <a:r>
              <a:rPr lang="ru-RU" sz="2800" b="1" dirty="0" smtClean="0">
                <a:solidFill>
                  <a:schemeClr val="tx1"/>
                </a:solidFill>
              </a:rPr>
              <a:t>Серов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русский живописец, классик мировой живописи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018300"/>
            <a:ext cx="3240360" cy="4662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января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867874"/>
            <a:ext cx="2386814" cy="586771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Ранние произведения Серова, такие как картина «Девочка с персиками», изображающая дочь Мамонтова, отличаются большой жизненной силой, богатством красок. За этот портрет Серов получил премию Московского общества любителей художеств.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600400"/>
            <a:ext cx="3102111" cy="2135184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Валентин </a:t>
            </a:r>
            <a:r>
              <a:rPr lang="ru-RU" sz="3200" b="1" dirty="0">
                <a:solidFill>
                  <a:schemeClr val="tx1"/>
                </a:solidFill>
              </a:rPr>
              <a:t>Серов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русский </a:t>
            </a:r>
            <a:r>
              <a:rPr lang="ru-RU" sz="2000" dirty="0" smtClean="0">
                <a:solidFill>
                  <a:schemeClr val="tx1"/>
                </a:solidFill>
              </a:rPr>
              <a:t>живописец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7" y="-12336"/>
            <a:ext cx="3049146" cy="4634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t="6950"/>
          <a:stretch>
            <a:fillRect/>
          </a:stretch>
        </p:blipFill>
        <p:spPr>
          <a:xfrm>
            <a:off x="3059832" y="764704"/>
            <a:ext cx="3683939" cy="385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esktop\л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10988"/>
            <a:ext cx="3168352" cy="264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5116" r="2614"/>
          <a:stretch/>
        </p:blipFill>
        <p:spPr>
          <a:xfrm>
            <a:off x="129588" y="1168855"/>
            <a:ext cx="2930244" cy="262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19 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56" y="1282949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26462"/>
          <a:stretch/>
        </p:blipFill>
        <p:spPr>
          <a:xfrm>
            <a:off x="129588" y="3914557"/>
            <a:ext cx="2930244" cy="2754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Персидский залив вылито 816 тысяч тонн нефти </a:t>
            </a:r>
          </a:p>
          <a:p>
            <a:r>
              <a:rPr lang="ru-RU" dirty="0" smtClean="0"/>
              <a:t>19 </a:t>
            </a:r>
            <a:r>
              <a:rPr lang="ru-RU" dirty="0"/>
              <a:t>января 1991 года президент Ирака Саддам Хусейн отдал приказ откачать сырую нефть из терминала «Си-</a:t>
            </a:r>
            <a:r>
              <a:rPr lang="ru-RU" dirty="0" err="1"/>
              <a:t>Айленд</a:t>
            </a:r>
            <a:r>
              <a:rPr lang="ru-RU" dirty="0"/>
              <a:t>» в Кувейте и семи крупных нефтяных танкеров и сбросить ее в море. По предварительным оценкам в море было вылито 816 тысяч тонн нефти. Также в Кувейте было подожжено 732 нефтяных скважины. На их тушение ушел почти год, общие затраты составили около 2 миллиардов долларов</a:t>
            </a:r>
            <a:r>
              <a:rPr lang="ru-RU" dirty="0" smtClean="0"/>
              <a:t>. Это </a:t>
            </a:r>
            <a:r>
              <a:rPr lang="ru-RU" dirty="0"/>
              <a:t>событие стало одной из крупнейших экологических катастроф 20 века.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88" y="400043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1991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20381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Состоялась закладка памятника Герцену и Огареву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19 января 1920 года на территории Московского университета на улице Моховой прошла церемония закладки памятников А.И. Герцену и Н.П. Огарёву. </a:t>
            </a:r>
          </a:p>
          <a:p>
            <a:r>
              <a:rPr lang="ru-RU" dirty="0" smtClean="0"/>
              <a:t>В </a:t>
            </a:r>
            <a:r>
              <a:rPr lang="ru-RU" dirty="0"/>
              <a:t>присутствии делегатов от рабочих организаций под музыку оркестра были заложены доски с надписями, информирующими о возведении памятников. </a:t>
            </a:r>
            <a:endParaRPr lang="ru-RU" dirty="0" smtClean="0"/>
          </a:p>
          <a:p>
            <a:r>
              <a:rPr lang="ru-RU" dirty="0" smtClean="0"/>
              <a:t>Событие </a:t>
            </a:r>
            <a:r>
              <a:rPr lang="ru-RU" dirty="0"/>
              <a:t>было приурочено к 50-летию со дня смерти А.И. Герцена.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q/QUidC3LBGOSh5fVsFt2r0ox1KbJDq4uP6ZXRzA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16401"/>
          <a:stretch/>
        </p:blipFill>
        <p:spPr>
          <a:xfrm>
            <a:off x="1043608" y="980728"/>
            <a:ext cx="6858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28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</TotalTime>
  <Words>388</Words>
  <Application>Microsoft Office PowerPoint</Application>
  <PresentationFormat>Экран (4:3)</PresentationFormat>
  <Paragraphs>30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541</cp:revision>
  <dcterms:created xsi:type="dcterms:W3CDTF">2021-10-24T16:42:20Z</dcterms:created>
  <dcterms:modified xsi:type="dcterms:W3CDTF">2023-01-19T02:28:47Z</dcterms:modified>
</cp:coreProperties>
</file>