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93" r:id="rId3"/>
    <p:sldId id="295" r:id="rId4"/>
    <p:sldId id="288" r:id="rId5"/>
    <p:sldId id="296" r:id="rId6"/>
    <p:sldId id="290" r:id="rId7"/>
    <p:sldId id="291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5004"/>
    <a:srgbClr val="847676"/>
    <a:srgbClr val="60687E"/>
    <a:srgbClr val="5B627C"/>
    <a:srgbClr val="605437"/>
    <a:srgbClr val="4A88D9"/>
    <a:srgbClr val="FF64B7"/>
    <a:srgbClr val="006600"/>
    <a:srgbClr val="B195D7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0" autoAdjust="0"/>
    <p:restoredTop sz="96457" autoAdjust="0"/>
  </p:normalViewPr>
  <p:slideViewPr>
    <p:cSldViewPr>
      <p:cViewPr varScale="1">
        <p:scale>
          <a:sx n="85" d="100"/>
          <a:sy n="85" d="100"/>
        </p:scale>
        <p:origin x="-159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5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61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17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2416" y="873005"/>
            <a:ext cx="8939809" cy="282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27169" y="3698429"/>
            <a:ext cx="8939809" cy="30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9838" y="214692"/>
            <a:ext cx="7565761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7674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12 мая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611" y="1403289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951014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639652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08228" y="912590"/>
            <a:ext cx="6422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день медицинской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81845" y="4032538"/>
            <a:ext cx="5683958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Цель </a:t>
            </a:r>
            <a:r>
              <a:rPr lang="ru-RU" dirty="0" smtClean="0"/>
              <a:t>данного праздника - </a:t>
            </a:r>
            <a:r>
              <a:rPr lang="ru-RU" b="1" dirty="0" smtClean="0">
                <a:solidFill>
                  <a:srgbClr val="0070C0"/>
                </a:solidFill>
              </a:rPr>
              <a:t>актуализация </a:t>
            </a:r>
            <a:r>
              <a:rPr lang="ru-RU" b="1" dirty="0">
                <a:solidFill>
                  <a:srgbClr val="0070C0"/>
                </a:solidFill>
              </a:rPr>
              <a:t>экологических знаний во всех науках и всех сферах человеческой деятельности.</a:t>
            </a:r>
            <a:r>
              <a:rPr lang="ru-RU" dirty="0"/>
              <a:t> В этот день проводятся экологические акции, которые носят как просветительский, так и практический </a:t>
            </a:r>
            <a:r>
              <a:rPr lang="ru-RU" dirty="0" smtClean="0"/>
              <a:t>характер, </a:t>
            </a:r>
            <a:r>
              <a:rPr lang="ru-RU" dirty="0"/>
              <a:t>проходят выставки, конференции и конкурсы детского творчества на тему сохранения природы, люди участвуют в природоохранных </a:t>
            </a:r>
            <a:r>
              <a:rPr lang="ru-RU" dirty="0" smtClean="0"/>
              <a:t>мероприятиях.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23346" y="1613699"/>
            <a:ext cx="58039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Сегодня отмечается замечательный </a:t>
            </a:r>
            <a:r>
              <a:rPr lang="ru-RU" dirty="0"/>
              <a:t>праздник, который </a:t>
            </a:r>
            <a:r>
              <a:rPr lang="ru-RU" b="1" dirty="0" smtClean="0">
                <a:solidFill>
                  <a:srgbClr val="0070C0"/>
                </a:solidFill>
              </a:rPr>
              <a:t>объединяет </a:t>
            </a:r>
            <a:r>
              <a:rPr lang="ru-RU" b="1" dirty="0">
                <a:solidFill>
                  <a:srgbClr val="0070C0"/>
                </a:solidFill>
              </a:rPr>
              <a:t>всех средних медицинских работников разного </a:t>
            </a:r>
            <a:r>
              <a:rPr lang="ru-RU" b="1" dirty="0" smtClean="0">
                <a:solidFill>
                  <a:srgbClr val="0070C0"/>
                </a:solidFill>
              </a:rPr>
              <a:t>профиля. </a:t>
            </a:r>
            <a:r>
              <a:rPr lang="ru-RU" dirty="0"/>
              <a:t>Медицинская сестра </a:t>
            </a:r>
            <a:r>
              <a:rPr lang="ru-RU" dirty="0" smtClean="0"/>
              <a:t>сегодня, помимо прямых медицинских, принимает </a:t>
            </a:r>
            <a:r>
              <a:rPr lang="ru-RU" dirty="0"/>
              <a:t>на </a:t>
            </a:r>
            <a:r>
              <a:rPr lang="ru-RU" dirty="0" smtClean="0"/>
              <a:t>себя и </a:t>
            </a:r>
            <a:r>
              <a:rPr lang="ru-RU" dirty="0"/>
              <a:t>множество этических обязанностей: нести </a:t>
            </a:r>
            <a:r>
              <a:rPr lang="ru-RU" dirty="0" smtClean="0"/>
              <a:t>добро, </a:t>
            </a:r>
            <a:r>
              <a:rPr lang="ru-RU" dirty="0"/>
              <a:t>уважать права и человеческое достоинство пациента, быть преданной профессии.</a:t>
            </a:r>
            <a:endParaRPr lang="ru-RU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3181845" y="3831431"/>
            <a:ext cx="4811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экологического образования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916" y="1056401"/>
            <a:ext cx="2636814" cy="2457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916" y="3930630"/>
            <a:ext cx="2604276" cy="2594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72445" y="5680436"/>
            <a:ext cx="272802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1723" y="1244118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520" y="-4737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12 мая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родились: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51723" y="4092611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237847" y="1244335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219291" y="1222157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219291" y="4092611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21428" y="2936323"/>
            <a:ext cx="2765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Андрей Вознесенский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советский и российский поэт и прозаик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3764" y="2924944"/>
            <a:ext cx="29015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Владимир </a:t>
            </a:r>
            <a:r>
              <a:rPr lang="ru-RU" sz="1600" b="1" dirty="0" err="1"/>
              <a:t>Ухин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dirty="0"/>
              <a:t>советский телеведущий</a:t>
            </a:r>
            <a:r>
              <a:rPr lang="ru-RU" sz="1600" dirty="0" smtClean="0"/>
              <a:t>,</a:t>
            </a:r>
            <a:r>
              <a:rPr lang="ru-RU" dirty="0"/>
              <a:t> </a:t>
            </a:r>
            <a:r>
              <a:rPr lang="ru-RU" sz="1600" dirty="0" smtClean="0"/>
              <a:t>Заслуженный </a:t>
            </a:r>
            <a:r>
              <a:rPr lang="ru-RU" sz="1600" dirty="0"/>
              <a:t>артист</a:t>
            </a:r>
            <a:r>
              <a:rPr lang="ru-RU" dirty="0"/>
              <a:t> </a:t>
            </a:r>
            <a:endParaRPr lang="ru-RU" sz="16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249586" y="4092611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129029" y="2941517"/>
            <a:ext cx="2866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Анатолий Митяев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советский писатель, сценарист, редактор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7913" y="5783978"/>
            <a:ext cx="3005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/>
              <a:t>Флоренс</a:t>
            </a:r>
            <a:r>
              <a:rPr lang="ru-RU" sz="1600" b="1" dirty="0" smtClean="0"/>
              <a:t> Найтингейл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английский </a:t>
            </a:r>
            <a:r>
              <a:rPr lang="ru-RU" sz="1600" dirty="0" smtClean="0"/>
              <a:t>общественный </a:t>
            </a:r>
            <a:r>
              <a:rPr lang="ru-RU" sz="1600" dirty="0"/>
              <a:t>деятель, сестра милосердия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221428" y="5783979"/>
            <a:ext cx="2746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Карл Шуман</a:t>
            </a:r>
            <a:br>
              <a:rPr lang="ru-RU" sz="1600" b="1" dirty="0"/>
            </a:br>
            <a:r>
              <a:rPr lang="ru-RU" sz="1600" dirty="0"/>
              <a:t>немецкий спортсмен, </a:t>
            </a:r>
            <a:r>
              <a:rPr lang="ru-RU" sz="1600" dirty="0" smtClean="0"/>
              <a:t>олимпийский </a:t>
            </a:r>
            <a:r>
              <a:rPr lang="ru-RU" sz="1600" dirty="0"/>
              <a:t>чемпион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404591" y="5783978"/>
            <a:ext cx="2340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Яков Гаккель</a:t>
            </a:r>
            <a:br>
              <a:rPr lang="ru-RU" sz="1600" b="1" dirty="0"/>
            </a:br>
            <a:r>
              <a:rPr lang="ru-RU" sz="1600" dirty="0"/>
              <a:t>русский инженер, </a:t>
            </a:r>
            <a:r>
              <a:rPr lang="ru-RU" sz="1600" dirty="0" smtClean="0"/>
              <a:t>ученый-электротехник</a:t>
            </a:r>
            <a:endParaRPr lang="ru-RU" sz="16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/>
          <a:srcRect l="9291" r="3992"/>
          <a:stretch/>
        </p:blipFill>
        <p:spPr>
          <a:xfrm>
            <a:off x="611559" y="1304079"/>
            <a:ext cx="2016225" cy="1667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/>
          <a:srcRect l="18315"/>
          <a:stretch/>
        </p:blipFill>
        <p:spPr>
          <a:xfrm>
            <a:off x="3595917" y="1304079"/>
            <a:ext cx="1985604" cy="1653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/>
          <a:srcRect l="19761" r="19760"/>
          <a:stretch/>
        </p:blipFill>
        <p:spPr>
          <a:xfrm>
            <a:off x="6554068" y="1269845"/>
            <a:ext cx="2016222" cy="1701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/>
          <a:srcRect l="9564" r="5321"/>
          <a:stretch/>
        </p:blipFill>
        <p:spPr>
          <a:xfrm>
            <a:off x="611559" y="4150838"/>
            <a:ext cx="2016225" cy="1673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95917" y="4137449"/>
            <a:ext cx="1985604" cy="1687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/>
          <a:srcRect l="6841" t="9319" r="18251"/>
          <a:stretch/>
        </p:blipFill>
        <p:spPr>
          <a:xfrm>
            <a:off x="6554068" y="4140113"/>
            <a:ext cx="2016222" cy="1684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6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232" y="3861048"/>
            <a:ext cx="2808312" cy="2978139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ГАККЕЛЬ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Яков Модестович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советский учёный и конструктор в области самолётостроения и тепловозостроения, </a:t>
            </a:r>
            <a:r>
              <a:rPr lang="ru-RU" dirty="0" smtClean="0">
                <a:solidFill>
                  <a:schemeClr val="tx1"/>
                </a:solidFill>
              </a:rPr>
              <a:t>Заслуженный </a:t>
            </a:r>
            <a:r>
              <a:rPr lang="ru-RU" dirty="0">
                <a:solidFill>
                  <a:schemeClr val="tx1"/>
                </a:solidFill>
              </a:rPr>
              <a:t>деятель науки и техники РСФСР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08312" y="-12336"/>
            <a:ext cx="63356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мая родился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AutoShape 2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47864" y="5589240"/>
            <a:ext cx="5546026" cy="113218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Гаккель </a:t>
            </a:r>
            <a:r>
              <a:rPr lang="ru-RU" sz="2000" dirty="0">
                <a:solidFill>
                  <a:schemeClr val="tx1"/>
                </a:solidFill>
              </a:rPr>
              <a:t>спроектировал и построил ряд оригинальных самолётов, разработал проект тепловоза, который был построен в </a:t>
            </a:r>
            <a:r>
              <a:rPr lang="ru-RU" sz="2000" dirty="0" smtClean="0">
                <a:solidFill>
                  <a:schemeClr val="tx1"/>
                </a:solidFill>
              </a:rPr>
              <a:t>1924 году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18078" r="22035"/>
          <a:stretch/>
        </p:blipFill>
        <p:spPr>
          <a:xfrm>
            <a:off x="14232" y="0"/>
            <a:ext cx="2952328" cy="3842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5275" y="3206055"/>
            <a:ext cx="4104165" cy="2282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815916"/>
            <a:ext cx="4138450" cy="2331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10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88" y="518615"/>
            <a:ext cx="9014412" cy="520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521" y="-4737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12 мая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" t="1409" r="83922" b="20003"/>
          <a:stretch/>
        </p:blipFill>
        <p:spPr bwMode="auto">
          <a:xfrm>
            <a:off x="85371" y="263196"/>
            <a:ext cx="1220056" cy="6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2553" y="51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3491" y="1159164"/>
            <a:ext cx="5876292" cy="2616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Началось судоходство по Ладожскому каналу</a:t>
            </a:r>
          </a:p>
          <a:p>
            <a:r>
              <a:rPr lang="ru-RU" dirty="0" smtClean="0"/>
              <a:t>В 1719 </a:t>
            </a:r>
            <a:r>
              <a:rPr lang="ru-RU" dirty="0" smtClean="0"/>
              <a:t>году </a:t>
            </a:r>
            <a:r>
              <a:rPr lang="ru-RU" dirty="0"/>
              <a:t>началось строительство Ладожского канала. Водный путь в обход Ладоги потребовался потому, что судоходство в ней во все времена было трудным и рискованным: штормовая погода может длиться от </a:t>
            </a:r>
            <a:r>
              <a:rPr lang="ru-RU" dirty="0" smtClean="0"/>
              <a:t>2-4 </a:t>
            </a:r>
            <a:r>
              <a:rPr lang="ru-RU" dirty="0"/>
              <a:t>часов до нескольких суток. Каждый год на озере теряли много судов</a:t>
            </a:r>
            <a:r>
              <a:rPr lang="ru-RU" dirty="0" smtClean="0"/>
              <a:t>.</a:t>
            </a:r>
            <a:r>
              <a:rPr lang="ru-RU" dirty="0"/>
              <a:t> В 1730 году Ладожский канал протяженностью 111 километров наконец достроили. Окончательно он был открыт </a:t>
            </a:r>
            <a:r>
              <a:rPr lang="ru-RU" dirty="0" smtClean="0"/>
              <a:t>в 1731 году.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10728" r="12580"/>
          <a:stretch/>
        </p:blipFill>
        <p:spPr>
          <a:xfrm>
            <a:off x="129588" y="1147901"/>
            <a:ext cx="2930244" cy="2627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/>
          <a:srcRect l="18840" r="21739"/>
          <a:stretch/>
        </p:blipFill>
        <p:spPr>
          <a:xfrm>
            <a:off x="107504" y="3902915"/>
            <a:ext cx="2952328" cy="2853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4394" y="1219541"/>
            <a:ext cx="665343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1731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43491" y="3895401"/>
            <a:ext cx="5876292" cy="2893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Новосибирского театра оперы и балета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У Новосибирского театра оперы и балета своя особенная судьба. Его открытие состоялось 12 мая 1945 года - сразу после окончания Великой Отечественной войны. </a:t>
            </a:r>
            <a:r>
              <a:rPr lang="ru-RU" dirty="0" smtClean="0"/>
              <a:t>Ранее </a:t>
            </a:r>
            <a:r>
              <a:rPr lang="ru-RU" dirty="0"/>
              <a:t>в еще незавершенном здании театра хранились эвакуированные фонды Эрмитажа, Третьяковской галереи и других музеев</a:t>
            </a:r>
            <a:r>
              <a:rPr lang="ru-RU" dirty="0" smtClean="0"/>
              <a:t>.</a:t>
            </a:r>
            <a:r>
              <a:rPr lang="ru-RU" dirty="0"/>
              <a:t> С самого начала </a:t>
            </a:r>
            <a:r>
              <a:rPr lang="ru-RU" dirty="0" smtClean="0"/>
              <a:t>и </a:t>
            </a:r>
            <a:r>
              <a:rPr lang="ru-RU" dirty="0"/>
              <a:t>до наших дней театр имеет хорошо укомплектованную труппу и невероятно мощные, поражающие воображение постановки.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394" y="3970416"/>
            <a:ext cx="65274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1945</a:t>
            </a:r>
          </a:p>
        </p:txBody>
      </p:sp>
    </p:spTree>
    <p:extLst>
      <p:ext uri="{BB962C8B-B14F-4D97-AF65-F5344CB8AC3E}">
        <p14:creationId xmlns:p14="http://schemas.microsoft.com/office/powerpoint/2010/main" xmlns="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2" y="27353"/>
            <a:ext cx="2389839" cy="6462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620688"/>
            <a:ext cx="8307082" cy="58477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ЕЩЕ ОДНА ПРЕДМЕТНАЯ НЕДЕЛЯ!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196752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у нас в школе прошла еще одна предметная неделя. И посвящена она была сразу нескольким предметам - технологии, ИЗО, ОБЖ, музыке и физкультуре. </a:t>
            </a:r>
          </a:p>
          <a:p>
            <a:pPr algn="ct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ownloads\1652320413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293096"/>
            <a:ext cx="3187733" cy="23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ownloads\16523204132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156976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user\Downloads\16523204131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2132856"/>
            <a:ext cx="1871143" cy="2494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user\Downloads\16523204132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1940836"/>
            <a:ext cx="194421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635896" y="1988840"/>
            <a:ext cx="2448272" cy="4680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 участвовали в викторинах, эстафетах и спортивных играх, проходили полосу препятствий. На уроках технологии они делали гвоздики ко Дню победы и собирали роботов </a:t>
            </a:r>
            <a:r>
              <a:rPr lang="ru-RU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Лего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уроках рисования - создавали открытки и плакаты к 9 мая.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C:\Users\user\Downloads\16523204131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988840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4687" t="16961" r="4687" b="20741"/>
          <a:stretch/>
        </p:blipFill>
        <p:spPr>
          <a:xfrm>
            <a:off x="627942" y="-27384"/>
            <a:ext cx="8032507" cy="51020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5885" cy="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24546" y="0"/>
            <a:ext cx="5345657" cy="76944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7943" y="4501986"/>
            <a:ext cx="8032506" cy="2304256"/>
          </a:xfrm>
          <a:prstGeom prst="round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Такие облака, называемые облачными </a:t>
            </a:r>
            <a:r>
              <a:rPr lang="ru-RU" sz="2400" dirty="0" smtClean="0">
                <a:solidFill>
                  <a:schemeClr val="tx1"/>
                </a:solidFill>
              </a:rPr>
              <a:t>валами, </a:t>
            </a:r>
            <a:r>
              <a:rPr lang="ru-RU" sz="2400" dirty="0" smtClean="0">
                <a:solidFill>
                  <a:schemeClr val="tx1"/>
                </a:solidFill>
              </a:rPr>
              <a:t>– большая редкость. Чаще всего их наблюдают в Австралии, но этот удивительно длинных облачный вал, который, кажется, простирается от одного края горизонта до другого, был замечен на побережье Уругвая в январе </a:t>
            </a:r>
            <a:r>
              <a:rPr lang="ru-RU" sz="2400" dirty="0" smtClean="0">
                <a:solidFill>
                  <a:schemeClr val="tx1"/>
                </a:solidFill>
              </a:rPr>
              <a:t>2009-го.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666" y="620688"/>
            <a:ext cx="9160666" cy="555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9889</TotalTime>
  <Words>415</Words>
  <Application>Microsoft Office PowerPoint</Application>
  <PresentationFormat>Экран (4:3)</PresentationFormat>
  <Paragraphs>39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458</cp:revision>
  <dcterms:created xsi:type="dcterms:W3CDTF">2021-10-24T16:42:20Z</dcterms:created>
  <dcterms:modified xsi:type="dcterms:W3CDTF">2022-05-12T02:04:41Z</dcterms:modified>
</cp:coreProperties>
</file>