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93" r:id="rId3"/>
    <p:sldId id="295" r:id="rId4"/>
    <p:sldId id="288" r:id="rId5"/>
    <p:sldId id="296" r:id="rId6"/>
    <p:sldId id="297" r:id="rId7"/>
    <p:sldId id="298" r:id="rId8"/>
    <p:sldId id="299" r:id="rId9"/>
    <p:sldId id="290" r:id="rId10"/>
    <p:sldId id="291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5F4"/>
    <a:srgbClr val="D3F3C3"/>
    <a:srgbClr val="FFFE6D"/>
    <a:srgbClr val="4A4642"/>
    <a:srgbClr val="F4FCF4"/>
    <a:srgbClr val="E9E0D6"/>
    <a:srgbClr val="EC4112"/>
    <a:srgbClr val="34BB58"/>
    <a:srgbClr val="C3C863"/>
    <a:srgbClr val="F5A4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 varScale="1">
        <p:scale>
          <a:sx n="85" d="100"/>
          <a:sy n="85" d="100"/>
        </p:scale>
        <p:origin x="-159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517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5767" y="909585"/>
            <a:ext cx="8939809" cy="311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27169" y="3912383"/>
            <a:ext cx="8939809" cy="284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 декабря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403289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951014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639652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71924" y="956541"/>
            <a:ext cx="2322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невролога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86599" y="4317484"/>
            <a:ext cx="5809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Всероссийский день хоккея впервые прошёл в первый зимний день 2007 </a:t>
            </a:r>
            <a:r>
              <a:rPr lang="ru-RU" dirty="0" smtClean="0"/>
              <a:t>года </a:t>
            </a:r>
            <a:r>
              <a:rPr lang="ru-RU" dirty="0"/>
              <a:t>по инициативе президента Федерации хоккея России (ФХР) Владислава Третьяка, когда более 150 стадионов страны радушно приняли любителей этой прекрасной игры. Организация Всероссийского Дня хоккея – ещё один </a:t>
            </a:r>
            <a:r>
              <a:rPr lang="ru-RU" dirty="0" smtClean="0"/>
              <a:t>шаг к тому, чтобы </a:t>
            </a:r>
            <a:r>
              <a:rPr lang="ru-RU" dirty="0"/>
              <a:t>сделать этот вид спорта ещё более популярным среди </a:t>
            </a:r>
            <a:r>
              <a:rPr lang="ru-RU" dirty="0" smtClean="0"/>
              <a:t>населения, а главное - среди </a:t>
            </a:r>
            <a:r>
              <a:rPr lang="ru-RU" dirty="0" smtClean="0"/>
              <a:t>детей!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530" y="1185627"/>
            <a:ext cx="2788394" cy="2588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/>
          <p:cNvSpPr/>
          <p:nvPr/>
        </p:nvSpPr>
        <p:spPr>
          <a:xfrm>
            <a:off x="3181845" y="1309321"/>
            <a:ext cx="58039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 декабря отмечается День невролога </a:t>
            </a:r>
            <a:r>
              <a:rPr lang="ru-RU" dirty="0" smtClean="0"/>
              <a:t>– врачей</a:t>
            </a:r>
            <a:r>
              <a:rPr lang="ru-RU" dirty="0"/>
              <a:t>, специалистов, учёных, чей труд направлен на профилактику и лечение заболеваний центральной и периферической нервной системы человека. Вместе с неврологами (невропатологами), работающими в поликлиниках и больницах, праздник отмечают учёные-медики, а также преподаватели медицинских учебных заведений, работающие и преподающие по специальности неврология.</a:t>
            </a: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3195286" y="3958241"/>
            <a:ext cx="3894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день хоккея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/>
          <a:srcRect l="17617"/>
          <a:stretch/>
        </p:blipFill>
        <p:spPr>
          <a:xfrm>
            <a:off x="414046" y="4142354"/>
            <a:ext cx="2729149" cy="2384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042" y="5940"/>
            <a:ext cx="7050350" cy="68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6172445" y="5680436"/>
            <a:ext cx="272802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 декабря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родился: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5445224"/>
            <a:ext cx="6957391" cy="115212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+mj-lt"/>
              </a:rPr>
              <a:t>Георгий Константинович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Жуков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+mj-lt"/>
              </a:rPr>
              <a:t>советский военачальник и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государственный деятель, 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Маршал Советского 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Союза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23763" y="1105265"/>
            <a:ext cx="6431145" cy="428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8312" y="-12336"/>
            <a:ext cx="6335688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декабря родился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AutoShape 2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4" descr="Викторина по роману Льва Толстого «Анна Каренина» (50 вопросов) / Selfire —  блог с истори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5" y="815791"/>
            <a:ext cx="3481330" cy="1891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7806" y="4437112"/>
            <a:ext cx="3479379" cy="23207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b="15341"/>
          <a:stretch/>
        </p:blipFill>
        <p:spPr>
          <a:xfrm>
            <a:off x="3275855" y="2743449"/>
            <a:ext cx="3481330" cy="1632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/>
          <a:srcRect l="5249" r="4211"/>
          <a:stretch/>
        </p:blipFill>
        <p:spPr>
          <a:xfrm>
            <a:off x="-5852" y="-32879"/>
            <a:ext cx="3281707" cy="4718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757186" y="757106"/>
            <a:ext cx="2386814" cy="6094156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Маршал Жуков был полководцем своего времени и своего народа: жесткий, волевой, </a:t>
            </a:r>
            <a:r>
              <a:rPr lang="ru-RU" sz="1700" dirty="0" smtClean="0">
                <a:solidFill>
                  <a:schemeClr val="tx1"/>
                </a:solidFill>
              </a:rPr>
              <a:t>бескомпромиссный. </a:t>
            </a:r>
            <a:r>
              <a:rPr lang="ru-RU" sz="1700" dirty="0">
                <a:solidFill>
                  <a:schemeClr val="tx1"/>
                </a:solidFill>
              </a:rPr>
              <a:t>О его полководческом даре, редком аналитическом таланте предвидения действий врага, непоколебимости и умении повелевать написано множество книг.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32858" y="4658184"/>
            <a:ext cx="3308714" cy="2193078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>
                <a:solidFill>
                  <a:prstClr val="black"/>
                </a:solidFill>
              </a:rPr>
              <a:t>Георгий Константинович Жуков</a:t>
            </a: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</a:rPr>
              <a:t>Маршал </a:t>
            </a:r>
            <a:r>
              <a:rPr lang="ru-RU" sz="2400" dirty="0">
                <a:solidFill>
                  <a:prstClr val="black"/>
                </a:solidFill>
              </a:rPr>
              <a:t>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xmlns="" val="2110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88" y="518615"/>
            <a:ext cx="9014412" cy="520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4521" y="-12427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 декабря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85371" y="263196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72553" y="51900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89" y="1243080"/>
            <a:ext cx="2837570" cy="2616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30983" y="1243080"/>
            <a:ext cx="5876292" cy="2616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 международный Договор об Антарктике</a:t>
            </a:r>
          </a:p>
          <a:p>
            <a:r>
              <a:rPr lang="ru-RU" dirty="0" smtClean="0"/>
              <a:t>Договор </a:t>
            </a:r>
            <a:r>
              <a:rPr lang="ru-RU" dirty="0"/>
              <a:t>об Антарктике – договор, предусматривающий демилитаризацию района Антарктиды, использование </a:t>
            </a:r>
            <a:r>
              <a:rPr lang="ru-RU" dirty="0" smtClean="0"/>
              <a:t>его </a:t>
            </a:r>
            <a:r>
              <a:rPr lang="ru-RU" dirty="0"/>
              <a:t>исключительно </a:t>
            </a:r>
            <a:r>
              <a:rPr lang="ru-RU" dirty="0" smtClean="0"/>
              <a:t>в мирных </a:t>
            </a:r>
            <a:r>
              <a:rPr lang="ru-RU" dirty="0"/>
              <a:t>целях и превращение в зону, свободную от ядерного оружия, – был заключен 1 декабря 1959 года в Вашингтоне. Договор вступил в силу 23 июня 1961 года после его ратификации 12 государствами </a:t>
            </a:r>
            <a:r>
              <a:rPr lang="ru-RU" dirty="0" smtClean="0"/>
              <a:t>– чьи </a:t>
            </a:r>
            <a:r>
              <a:rPr lang="ru-RU" dirty="0"/>
              <a:t>ученые проводили активные исследования на территории </a:t>
            </a:r>
            <a:r>
              <a:rPr lang="ru-RU" dirty="0" smtClean="0"/>
              <a:t>Антарктики.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965" y="1330752"/>
            <a:ext cx="665343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1959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88" y="3972010"/>
            <a:ext cx="4096701" cy="2731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/>
          <a:srcRect r="3601"/>
          <a:stretch/>
        </p:blipFill>
        <p:spPr>
          <a:xfrm>
            <a:off x="4355977" y="3972011"/>
            <a:ext cx="4651298" cy="2731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98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pic>
        <p:nvPicPr>
          <p:cNvPr id="1026" name="Picture 2" descr="C:\Users\user\Downloads\1669860457806.jpg"/>
          <p:cNvPicPr>
            <a:picLocks noChangeAspect="1" noChangeArrowheads="1"/>
          </p:cNvPicPr>
          <p:nvPr/>
        </p:nvPicPr>
        <p:blipFill>
          <a:blip r:embed="rId3" cstate="print"/>
          <a:srcRect l="7114" t="4891" r="3705" b="16875"/>
          <a:stretch>
            <a:fillRect/>
          </a:stretch>
        </p:blipFill>
        <p:spPr bwMode="auto">
          <a:xfrm>
            <a:off x="4748772" y="0"/>
            <a:ext cx="4395228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836712"/>
            <a:ext cx="4392488" cy="55446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ребята из 6 «Б», снявшие социальный видеоролик «ТЫ САМ ВЫБИРАЕМШЬ КРАСКИ СВОЕГО МИРА», стали победителями конкурса, который проводился в рамках муниципальной акции «Будущее без наркотиков»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номинации «Видеоролик»!!!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нас – 1 МЕСТО!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вы – настоящие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актеры и большие молодцы!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Вашу работу оценила не только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экспертная комиссия, но и ученики, учителя и даже сторонние зрители!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" y="27353"/>
            <a:ext cx="2389839" cy="6462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31840" y="116632"/>
            <a:ext cx="3079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КАК ДОМА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80728"/>
            <a:ext cx="8640960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Вчера в нашей школе прошел второй день тематической недели «НА СТИЛЕ». Все ребята пришли на занятия в удобной, теплой, домашней одежде!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user\Downloads\1669860457716.jpg"/>
          <p:cNvPicPr>
            <a:picLocks noChangeAspect="1" noChangeArrowheads="1"/>
          </p:cNvPicPr>
          <p:nvPr/>
        </p:nvPicPr>
        <p:blipFill>
          <a:blip r:embed="rId3" cstate="print"/>
          <a:srcRect t="30961"/>
          <a:stretch>
            <a:fillRect/>
          </a:stretch>
        </p:blipFill>
        <p:spPr bwMode="auto">
          <a:xfrm>
            <a:off x="323528" y="1988840"/>
            <a:ext cx="4608512" cy="238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ownloads\1669860457771.jpg"/>
          <p:cNvPicPr>
            <a:picLocks noChangeAspect="1" noChangeArrowheads="1"/>
          </p:cNvPicPr>
          <p:nvPr/>
        </p:nvPicPr>
        <p:blipFill>
          <a:blip r:embed="rId4" cstate="print"/>
          <a:srcRect t="26273" b="10148"/>
          <a:stretch>
            <a:fillRect/>
          </a:stretch>
        </p:blipFill>
        <p:spPr bwMode="auto">
          <a:xfrm>
            <a:off x="323527" y="4546791"/>
            <a:ext cx="4608513" cy="2197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ownloads\16698604578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2053" y="198884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user\Downloads\1669860457785.jpg"/>
          <p:cNvPicPr>
            <a:picLocks noChangeAspect="1" noChangeArrowheads="1"/>
          </p:cNvPicPr>
          <p:nvPr/>
        </p:nvPicPr>
        <p:blipFill>
          <a:blip r:embed="rId6" cstate="print"/>
          <a:srcRect t="26016" b="12195"/>
          <a:stretch>
            <a:fillRect/>
          </a:stretch>
        </p:blipFill>
        <p:spPr bwMode="auto">
          <a:xfrm>
            <a:off x="5076056" y="4972781"/>
            <a:ext cx="3816424" cy="1768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ownloads\1669860457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ownloads\1669860457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08111"/>
            <a:ext cx="5446647" cy="4084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C:\Users\user\Downloads\1669860457735.jpg"/>
          <p:cNvPicPr>
            <a:picLocks noChangeAspect="1" noChangeArrowheads="1"/>
          </p:cNvPicPr>
          <p:nvPr/>
        </p:nvPicPr>
        <p:blipFill>
          <a:blip r:embed="rId4" cstate="print"/>
          <a:srcRect t="30179" r="11976"/>
          <a:stretch>
            <a:fillRect/>
          </a:stretch>
        </p:blipFill>
        <p:spPr bwMode="auto">
          <a:xfrm>
            <a:off x="0" y="3717032"/>
            <a:ext cx="423646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C:\Users\user\Downloads\1669860457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617640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ownloads\1669860457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0543" y="2910407"/>
            <a:ext cx="5263457" cy="394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ownloads\1669860457748.jpg"/>
          <p:cNvPicPr>
            <a:picLocks noChangeAspect="1" noChangeArrowheads="1"/>
          </p:cNvPicPr>
          <p:nvPr/>
        </p:nvPicPr>
        <p:blipFill>
          <a:blip r:embed="rId3" cstate="print"/>
          <a:srcRect l="22857" r="11429"/>
          <a:stretch>
            <a:fillRect/>
          </a:stretch>
        </p:blipFill>
        <p:spPr bwMode="auto">
          <a:xfrm>
            <a:off x="-1" y="2420889"/>
            <a:ext cx="3887755" cy="4437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C:\Users\user\Downloads\1669860457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0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C:\Users\user\Downloads\1669860457800.jpg"/>
          <p:cNvPicPr>
            <a:picLocks noChangeAspect="1" noChangeArrowheads="1"/>
          </p:cNvPicPr>
          <p:nvPr/>
        </p:nvPicPr>
        <p:blipFill>
          <a:blip r:embed="rId5" cstate="print"/>
          <a:srcRect t="16970" b="3030"/>
          <a:stretch>
            <a:fillRect/>
          </a:stretch>
        </p:blipFill>
        <p:spPr bwMode="auto">
          <a:xfrm>
            <a:off x="4427984" y="188640"/>
            <a:ext cx="4176464" cy="2505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55885" cy="4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24546" y="0"/>
            <a:ext cx="5345657" cy="769441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b="13250"/>
          <a:stretch/>
        </p:blipFill>
        <p:spPr>
          <a:xfrm>
            <a:off x="1043608" y="620688"/>
            <a:ext cx="6858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10949</TotalTime>
  <Words>383</Words>
  <Application>Microsoft Office PowerPoint</Application>
  <PresentationFormat>Экран (4:3)</PresentationFormat>
  <Paragraphs>36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578</cp:revision>
  <dcterms:created xsi:type="dcterms:W3CDTF">2021-10-24T16:42:20Z</dcterms:created>
  <dcterms:modified xsi:type="dcterms:W3CDTF">2022-12-01T02:38:09Z</dcterms:modified>
</cp:coreProperties>
</file>