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96" r:id="rId3"/>
    <p:sldId id="295" r:id="rId4"/>
    <p:sldId id="288" r:id="rId5"/>
    <p:sldId id="297" r:id="rId6"/>
    <p:sldId id="290" r:id="rId7"/>
    <p:sldId id="291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CBC3"/>
    <a:srgbClr val="5A6D07"/>
    <a:srgbClr val="475A01"/>
    <a:srgbClr val="FFC070"/>
    <a:srgbClr val="FFC86C"/>
    <a:srgbClr val="9F5E79"/>
    <a:srgbClr val="BABDD6"/>
    <a:srgbClr val="52555D"/>
    <a:srgbClr val="847676"/>
    <a:srgbClr val="6068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06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s.team/holidays/mezhdunarodnyy-den-chechetki--national-tap-dance-day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873005"/>
            <a:ext cx="8939809" cy="28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615487"/>
            <a:ext cx="8939809" cy="314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7947" y="248885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4737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25 мая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77804" y="913752"/>
            <a:ext cx="567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филолога в России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71351" y="4145012"/>
            <a:ext cx="581375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Чечеткой называется </a:t>
            </a:r>
            <a:r>
              <a:rPr lang="ru-RU" dirty="0"/>
              <a:t>разновидность танца, для которой </a:t>
            </a:r>
            <a:r>
              <a:rPr lang="ru-RU" dirty="0" smtClean="0"/>
              <a:t>характерна </a:t>
            </a:r>
            <a:r>
              <a:rPr lang="ru-RU" b="1" dirty="0" smtClean="0">
                <a:solidFill>
                  <a:srgbClr val="0070C0"/>
                </a:solidFill>
              </a:rPr>
              <a:t>ритмическая ударная работа </a:t>
            </a:r>
            <a:r>
              <a:rPr lang="ru-RU" b="1" dirty="0" smtClean="0">
                <a:solidFill>
                  <a:srgbClr val="0070C0"/>
                </a:solidFill>
              </a:rPr>
              <a:t>ног. </a:t>
            </a:r>
            <a:r>
              <a:rPr lang="ru-RU" dirty="0" smtClean="0"/>
              <a:t>Корни </a:t>
            </a:r>
            <a:r>
              <a:rPr lang="ru-RU" dirty="0"/>
              <a:t>чечетки лежат в ирландском </a:t>
            </a:r>
            <a:r>
              <a:rPr lang="ru-RU" dirty="0" smtClean="0"/>
              <a:t>танце. </a:t>
            </a:r>
            <a:r>
              <a:rPr lang="ru-RU" dirty="0"/>
              <a:t>25 мая все </a:t>
            </a:r>
            <a:r>
              <a:rPr lang="ru-RU" dirty="0" err="1" smtClean="0"/>
              <a:t>стэп</a:t>
            </a:r>
            <a:r>
              <a:rPr lang="ru-RU" dirty="0" smtClean="0"/>
              <a:t>- </a:t>
            </a:r>
            <a:r>
              <a:rPr lang="ru-RU" dirty="0" err="1"/>
              <a:t>дэнсеры</a:t>
            </a:r>
            <a:r>
              <a:rPr lang="ru-RU" dirty="0"/>
              <a:t> мира отмечают Международный День </a:t>
            </a:r>
            <a:r>
              <a:rPr lang="ru-RU" dirty="0" err="1" smtClean="0"/>
              <a:t>Стэпа</a:t>
            </a:r>
            <a:r>
              <a:rPr lang="ru-RU" dirty="0" smtClean="0"/>
              <a:t>. </a:t>
            </a:r>
            <a:r>
              <a:rPr lang="ru-RU" dirty="0"/>
              <a:t>По случаю праздника школы и студии чечетки организовывают различные мероприятия — бесплатные мастер-классы, уличные танцевальные </a:t>
            </a:r>
            <a:r>
              <a:rPr lang="ru-RU" dirty="0" err="1"/>
              <a:t>флешмобы</a:t>
            </a:r>
            <a:r>
              <a:rPr lang="ru-RU" dirty="0"/>
              <a:t>, праздничные </a:t>
            </a:r>
            <a:r>
              <a:rPr lang="ru-RU" dirty="0" smtClean="0"/>
              <a:t>концерты.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95572" y="1397675"/>
            <a:ext cx="58137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Это </a:t>
            </a:r>
            <a:r>
              <a:rPr lang="ru-RU" dirty="0"/>
              <a:t>профессиональный </a:t>
            </a:r>
            <a:r>
              <a:rPr lang="ru-RU" b="1" dirty="0">
                <a:solidFill>
                  <a:srgbClr val="0070C0"/>
                </a:solidFill>
              </a:rPr>
              <a:t>праздник специалистов, которые посвятили себя науке филологии</a:t>
            </a:r>
            <a:r>
              <a:rPr lang="ru-RU" dirty="0"/>
              <a:t>. Мастера слова работают в разных сферах: изучают словесность, словообразование, культуру и историю развития </a:t>
            </a:r>
            <a:r>
              <a:rPr lang="ru-RU" dirty="0" smtClean="0"/>
              <a:t>разных языков. </a:t>
            </a:r>
            <a:r>
              <a:rPr lang="ru-RU" dirty="0" smtClean="0"/>
              <a:t>В этот день библиотеки </a:t>
            </a:r>
            <a:r>
              <a:rPr lang="ru-RU" dirty="0"/>
              <a:t>и культурные учреждения устраивают тематические вечера и готовят праздничную программу.</a:t>
            </a:r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3176598" y="3690621"/>
            <a:ext cx="53612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день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чечетки (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стэпа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6"/>
            </a:endParaRPr>
          </a:p>
          <a:p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/>
          <a:srcRect l="8126" r="21000"/>
          <a:stretch/>
        </p:blipFill>
        <p:spPr>
          <a:xfrm>
            <a:off x="376307" y="1062480"/>
            <a:ext cx="2827541" cy="2436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/>
          <a:srcRect r="15763"/>
          <a:stretch/>
        </p:blipFill>
        <p:spPr>
          <a:xfrm>
            <a:off x="372829" y="3861048"/>
            <a:ext cx="2798522" cy="2617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723" y="1222157"/>
            <a:ext cx="2687592" cy="2515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25 мая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 этот день родились: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723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37847" y="1244335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37847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219291" y="1222157"/>
            <a:ext cx="2687592" cy="2515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19291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52996" y="2914191"/>
            <a:ext cx="265261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Георгий Гречко</a:t>
            </a:r>
            <a:br>
              <a:rPr lang="ru-RU" b="1" dirty="0"/>
            </a:br>
            <a:r>
              <a:rPr lang="ru-RU" sz="1600" dirty="0"/>
              <a:t>советский </a:t>
            </a:r>
            <a:r>
              <a:rPr lang="ru-RU" sz="1600" dirty="0" smtClean="0"/>
              <a:t>космонавт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8827" y="2898890"/>
            <a:ext cx="29015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Ральф Уолдо </a:t>
            </a:r>
            <a:r>
              <a:rPr lang="ru-RU" b="1" dirty="0" err="1"/>
              <a:t>Эмерсон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1600" dirty="0"/>
              <a:t>американский поэт </a:t>
            </a:r>
            <a:endParaRPr lang="ru-RU" sz="1600" dirty="0" smtClean="0"/>
          </a:p>
          <a:p>
            <a:pPr algn="ctr"/>
            <a:r>
              <a:rPr lang="ru-RU" sz="1600" dirty="0" smtClean="0"/>
              <a:t>и философ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68059" y="2899192"/>
            <a:ext cx="28663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Олег Даль</a:t>
            </a:r>
            <a:br>
              <a:rPr lang="ru-RU" b="1" dirty="0"/>
            </a:br>
            <a:r>
              <a:rPr lang="ru-RU" sz="1600" dirty="0"/>
              <a:t>советский актер </a:t>
            </a:r>
            <a:endParaRPr lang="ru-RU" sz="1600" dirty="0" smtClean="0"/>
          </a:p>
          <a:p>
            <a:pPr algn="ctr"/>
            <a:r>
              <a:rPr lang="ru-RU" sz="1600" dirty="0" smtClean="0"/>
              <a:t>театра </a:t>
            </a:r>
            <a:r>
              <a:rPr lang="ru-RU" sz="1600" dirty="0"/>
              <a:t>и кино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2578" y="5733256"/>
            <a:ext cx="30058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Александр Калягин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советский и российский актер театра и </a:t>
            </a:r>
            <a:r>
              <a:rPr lang="ru-RU" sz="1600" dirty="0" smtClean="0"/>
              <a:t>кино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06772" y="5735578"/>
            <a:ext cx="27469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Кристина Орбакайте</a:t>
            </a:r>
            <a:br>
              <a:rPr lang="ru-RU" b="1" dirty="0"/>
            </a:br>
            <a:r>
              <a:rPr lang="ru-RU" sz="1600" dirty="0"/>
              <a:t>российская эстрадная певица и </a:t>
            </a:r>
            <a:r>
              <a:rPr lang="ru-RU" sz="1600" dirty="0" smtClean="0"/>
              <a:t>актриса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38593" y="5731037"/>
            <a:ext cx="24879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Константин </a:t>
            </a:r>
            <a:r>
              <a:rPr lang="ru-RU" b="1" dirty="0" smtClean="0">
                <a:solidFill>
                  <a:prstClr val="black"/>
                </a:solidFill>
              </a:rPr>
              <a:t>Савицкий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р</a:t>
            </a:r>
            <a:r>
              <a:rPr lang="ru-RU" sz="1600" dirty="0" smtClean="0">
                <a:solidFill>
                  <a:prstClr val="black"/>
                </a:solidFill>
              </a:rPr>
              <a:t>усский художник-передвижник, педагог</a:t>
            </a:r>
          </a:p>
        </p:txBody>
      </p:sp>
      <p:pic>
        <p:nvPicPr>
          <p:cNvPr id="2" name="Picture 2" descr="Ральф Уолдо Эмерсон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88"/>
          <a:stretch/>
        </p:blipFill>
        <p:spPr bwMode="auto">
          <a:xfrm>
            <a:off x="520712" y="1287210"/>
            <a:ext cx="2158002" cy="1675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6129" r="8527"/>
          <a:stretch/>
        </p:blipFill>
        <p:spPr>
          <a:xfrm>
            <a:off x="3500299" y="1287210"/>
            <a:ext cx="2158003" cy="1665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/>
          <a:srcRect l="9871"/>
          <a:stretch/>
        </p:blipFill>
        <p:spPr>
          <a:xfrm>
            <a:off x="6472514" y="1287210"/>
            <a:ext cx="2181146" cy="1665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/>
          <a:srcRect l="4198" r="9182"/>
          <a:stretch/>
        </p:blipFill>
        <p:spPr>
          <a:xfrm>
            <a:off x="517739" y="4151653"/>
            <a:ext cx="2160240" cy="1662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/>
          <a:srcRect l="4790" r="6980"/>
          <a:stretch/>
        </p:blipFill>
        <p:spPr>
          <a:xfrm>
            <a:off x="3504486" y="4147108"/>
            <a:ext cx="2160239" cy="1667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/>
          <a:srcRect l="7507"/>
          <a:stretch/>
        </p:blipFill>
        <p:spPr>
          <a:xfrm>
            <a:off x="6472515" y="4147108"/>
            <a:ext cx="2181146" cy="1667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406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-9531" y="4244071"/>
            <a:ext cx="2925345" cy="24518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200" b="1" dirty="0">
                <a:solidFill>
                  <a:schemeClr val="tx1"/>
                </a:solidFill>
              </a:rPr>
              <a:t>Георгий Михайлович </a:t>
            </a:r>
            <a:r>
              <a:rPr lang="ru-RU" sz="3200" b="1" dirty="0" smtClean="0">
                <a:solidFill>
                  <a:schemeClr val="tx1"/>
                </a:solidFill>
              </a:rPr>
              <a:t>ГРЕЧКО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algn="ctr" fontAlgn="base"/>
            <a:r>
              <a:rPr lang="ru-RU" dirty="0">
                <a:solidFill>
                  <a:schemeClr val="tx1"/>
                </a:solidFill>
              </a:rPr>
              <a:t>советский космонавт, дважды Герой Советского Союза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мая родился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42152" y="5373216"/>
            <a:ext cx="6101848" cy="133204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 1977 года </a:t>
            </a:r>
            <a:r>
              <a:rPr lang="ru-RU" sz="2000" dirty="0">
                <a:solidFill>
                  <a:schemeClr val="tx1"/>
                </a:solidFill>
              </a:rPr>
              <a:t>Гречко </a:t>
            </a:r>
            <a:r>
              <a:rPr lang="ru-RU" sz="2000" dirty="0" smtClean="0">
                <a:solidFill>
                  <a:schemeClr val="tx1"/>
                </a:solidFill>
              </a:rPr>
              <a:t>был </a:t>
            </a:r>
            <a:r>
              <a:rPr lang="ru-RU" sz="2000" dirty="0">
                <a:solidFill>
                  <a:schemeClr val="tx1"/>
                </a:solidFill>
              </a:rPr>
              <a:t>ведущим программы «Этот фантастический </a:t>
            </a:r>
            <a:r>
              <a:rPr lang="ru-RU" sz="2000" dirty="0" smtClean="0">
                <a:solidFill>
                  <a:schemeClr val="tx1"/>
                </a:solidFill>
              </a:rPr>
              <a:t>мир». Также </a:t>
            </a:r>
            <a:r>
              <a:rPr lang="ru-RU" sz="2000" dirty="0">
                <a:solidFill>
                  <a:schemeClr val="tx1"/>
                </a:solidFill>
              </a:rPr>
              <a:t>он не раз принимал участие в создании документальных и художественных фильмов.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179" y="-8440"/>
            <a:ext cx="2970002" cy="4100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0402" y="3109892"/>
            <a:ext cx="3523806" cy="2261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46823" y="757106"/>
            <a:ext cx="3497385" cy="2352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/>
          <a:srcRect r="20601"/>
          <a:stretch/>
        </p:blipFill>
        <p:spPr>
          <a:xfrm>
            <a:off x="6444208" y="764704"/>
            <a:ext cx="2699792" cy="4605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7674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25 мая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491" y="1159728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Открыто здание Венской оперы</a:t>
            </a:r>
          </a:p>
          <a:p>
            <a:r>
              <a:rPr lang="ru-RU" dirty="0"/>
              <a:t>В 1861 году по желанию императора Франца Иосифа I было начато строительство специального здания для Венской </a:t>
            </a:r>
            <a:r>
              <a:rPr lang="ru-RU" dirty="0" smtClean="0"/>
              <a:t>оперы.</a:t>
            </a:r>
            <a:r>
              <a:rPr lang="ru-RU" dirty="0"/>
              <a:t> Здание театра, в котором и сегодня располагается Венская опера, было открыто 25 мая 1869 года постановкой «Дон Жуан» Моцарта. Долгое время считалось, что это здание – одно из лучших театральных зданий </a:t>
            </a:r>
            <a:r>
              <a:rPr lang="ru-RU" dirty="0" smtClean="0"/>
              <a:t>мира, </a:t>
            </a:r>
            <a:r>
              <a:rPr lang="ru-RU" dirty="0"/>
              <a:t>а сама Венская государственная </a:t>
            </a:r>
            <a:r>
              <a:rPr lang="ru-RU" dirty="0" smtClean="0"/>
              <a:t>опера стала </a:t>
            </a:r>
            <a:r>
              <a:rPr lang="ru-RU" dirty="0"/>
              <a:t>крупнейшим и ведущим оперным театром </a:t>
            </a:r>
            <a:r>
              <a:rPr lang="ru-RU" dirty="0" smtClean="0"/>
              <a:t>Австрии.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40" y="1166704"/>
            <a:ext cx="2977496" cy="2622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370" y="3916715"/>
            <a:ext cx="2960766" cy="2871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4394" y="1219541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1869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43491" y="3895401"/>
            <a:ext cx="5876292" cy="289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Открыта крупнейшая в СССР гостиница «Украина»</a:t>
            </a:r>
          </a:p>
          <a:p>
            <a:r>
              <a:rPr lang="ru-RU" dirty="0"/>
              <a:t>25 мая 1957 года в Москве состоялось торжественное открытие гостиницы «Украина». Признанная крупнейшей не только в СССР, но и в Европе, она поражала великолепием интерьеров. Гостиница «Украина» – одно из семи зданий, известных в Москве как «сталинские высотки», которые стали визитной карточкой столицы</a:t>
            </a:r>
            <a:r>
              <a:rPr lang="ru-RU" dirty="0" smtClean="0"/>
              <a:t>.</a:t>
            </a:r>
            <a:r>
              <a:rPr lang="ru-RU" dirty="0"/>
              <a:t> Из окон номеров гостиницы открываются впечатляющие виды на центральную часть города, мемориальный комплекс на Поклонной </a:t>
            </a:r>
            <a:r>
              <a:rPr lang="ru-RU" dirty="0" smtClean="0"/>
              <a:t>горе и </a:t>
            </a:r>
            <a:r>
              <a:rPr lang="ru-RU" dirty="0"/>
              <a:t>Воробьевы </a:t>
            </a:r>
            <a:r>
              <a:rPr lang="ru-RU" dirty="0" smtClean="0"/>
              <a:t>горы.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394" y="3970416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1957</a:t>
            </a:r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Школа\Фото\Последний звонок\Последний звонок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0605" cy="60932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29406"/>
            <a:ext cx="8727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ПОСЛЕДНИЙ ЗВОНОК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37312"/>
            <a:ext cx="2389839" cy="646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0411" y="5685055"/>
            <a:ext cx="44665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Вчера для наших 9 и 11 классов прозвучал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последний звонок! Теперь, ребята, вы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тправляетесь во взрослую жизнь!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УДАЧИ ВАМ!!!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54114" cy="517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CB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62" y="14287"/>
            <a:ext cx="70008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12284</TotalTime>
  <Words>252</Words>
  <Application>Microsoft Office PowerPoint</Application>
  <PresentationFormat>Экран (4:3)</PresentationFormat>
  <Paragraphs>40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494</cp:revision>
  <dcterms:created xsi:type="dcterms:W3CDTF">2021-10-24T16:42:20Z</dcterms:created>
  <dcterms:modified xsi:type="dcterms:W3CDTF">2022-05-25T02:13:37Z</dcterms:modified>
</cp:coreProperties>
</file>