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88" r:id="rId5"/>
    <p:sldId id="296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5F4"/>
    <a:srgbClr val="D3F3C3"/>
    <a:srgbClr val="FFFE6D"/>
    <a:srgbClr val="4A4642"/>
    <a:srgbClr val="F4FCF4"/>
    <a:srgbClr val="E9E0D6"/>
    <a:srgbClr val="EC4112"/>
    <a:srgbClr val="34BB58"/>
    <a:srgbClr val="C3C863"/>
    <a:srgbClr val="F5A4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5767" y="909586"/>
            <a:ext cx="8939809" cy="28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95997"/>
            <a:ext cx="8939809" cy="30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6 декабря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5655" y="1084674"/>
            <a:ext cx="5813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рождения Санта Клауса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86599" y="4361987"/>
            <a:ext cx="580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Специальные подразделения в системе МВД России, в задачу которых входил контроль за незаконным оборотом наркотиков, появились 6 декабря 1991 года. </a:t>
            </a:r>
          </a:p>
          <a:p>
            <a:r>
              <a:rPr lang="ru-RU" dirty="0"/>
              <a:t>Проблемы, связанные с распространением </a:t>
            </a:r>
            <a:r>
              <a:rPr lang="ru-RU" dirty="0" smtClean="0"/>
              <a:t>наркотиков, </a:t>
            </a:r>
            <a:r>
              <a:rPr lang="ru-RU" dirty="0"/>
              <a:t>известны давно. Рост числа наркозависимых стал настоящим бичом современного мира наряду с эпидемиями, голодом, </a:t>
            </a:r>
            <a:r>
              <a:rPr lang="ru-RU" dirty="0" smtClean="0"/>
              <a:t>уносящими </a:t>
            </a:r>
            <a:r>
              <a:rPr lang="ru-RU" dirty="0"/>
              <a:t>тысячи человеческих жизней и </a:t>
            </a:r>
            <a:r>
              <a:rPr lang="ru-RU" dirty="0" smtClean="0"/>
              <a:t>калечащими </a:t>
            </a:r>
            <a:r>
              <a:rPr lang="ru-RU" dirty="0"/>
              <a:t>судьбы миллионов </a:t>
            </a:r>
            <a:r>
              <a:rPr lang="ru-RU" dirty="0" smtClean="0"/>
              <a:t>людей.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541691"/>
            <a:ext cx="58039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Эта </a:t>
            </a:r>
            <a:r>
              <a:rPr lang="ru-RU" dirty="0">
                <a:solidFill>
                  <a:prstClr val="black"/>
                </a:solidFill>
              </a:rPr>
              <a:t>дата была выбрана не случайно - она совпадала с днём почитания святого Николая </a:t>
            </a:r>
            <a:r>
              <a:rPr lang="ru-RU" dirty="0" smtClean="0">
                <a:solidFill>
                  <a:prstClr val="black"/>
                </a:solidFill>
              </a:rPr>
              <a:t>Чудотворца, </a:t>
            </a:r>
            <a:r>
              <a:rPr lang="ru-RU" dirty="0">
                <a:solidFill>
                  <a:prstClr val="black"/>
                </a:solidFill>
              </a:rPr>
              <a:t>прототипа </a:t>
            </a:r>
            <a:r>
              <a:rPr lang="ru-RU" dirty="0" smtClean="0">
                <a:solidFill>
                  <a:prstClr val="black"/>
                </a:solidFill>
              </a:rPr>
              <a:t>персонажа. </a:t>
            </a:r>
            <a:r>
              <a:rPr lang="ru-RU" dirty="0" smtClean="0">
                <a:solidFill>
                  <a:prstClr val="black"/>
                </a:solidFill>
              </a:rPr>
              <a:t>По </a:t>
            </a:r>
            <a:r>
              <a:rPr lang="ru-RU" dirty="0">
                <a:solidFill>
                  <a:prstClr val="black"/>
                </a:solidFill>
              </a:rPr>
              <a:t>легенде, святой Николай ночью подкинул кошелек с деньгами в дом бедняка, который, чтобы прокормить детей, собирался продать одну из дочерей. Святой Николай бросил кошелек в каминную </a:t>
            </a:r>
            <a:r>
              <a:rPr lang="ru-RU" dirty="0" smtClean="0">
                <a:solidFill>
                  <a:prstClr val="black"/>
                </a:solidFill>
              </a:rPr>
              <a:t>трубу, </a:t>
            </a:r>
            <a:r>
              <a:rPr lang="ru-RU" dirty="0">
                <a:solidFill>
                  <a:prstClr val="black"/>
                </a:solidFill>
              </a:rPr>
              <a:t>и он упал в чулок, оставленный для просушки </a:t>
            </a:r>
            <a:r>
              <a:rPr lang="ru-RU" dirty="0" smtClean="0">
                <a:solidFill>
                  <a:prstClr val="black"/>
                </a:solidFill>
              </a:rPr>
              <a:t>над камином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94876" y="3757735"/>
            <a:ext cx="5905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образования подразделений по контролю за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боротом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наркотиков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7084" r="12489"/>
          <a:stretch/>
        </p:blipFill>
        <p:spPr>
          <a:xfrm>
            <a:off x="415712" y="1154544"/>
            <a:ext cx="2736306" cy="2400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/>
          <a:srcRect r="28556"/>
          <a:stretch/>
        </p:blipFill>
        <p:spPr>
          <a:xfrm>
            <a:off x="429552" y="3927696"/>
            <a:ext cx="2722466" cy="2586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6 декабря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</a:rPr>
              <a:t>Николай Петрович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Баталов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</a:rPr>
              <a:t>советский актер театра и кино, Заслуженный артист РСФСР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8127" y="1131465"/>
            <a:ext cx="3168352" cy="4235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декабря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757106"/>
            <a:ext cx="2411760" cy="60941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Николай Баталов запомнился зрителям своими ролями в фильмах: «Третья Мещанская», «Горизонт», «Пастух и царь», «Сокровище погибшего корабля», «Три товарища».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Он </a:t>
            </a:r>
            <a:r>
              <a:rPr lang="ru-RU" sz="2000" dirty="0">
                <a:solidFill>
                  <a:schemeClr val="tx1"/>
                </a:solidFill>
              </a:rPr>
              <a:t>награждён орденом Трудового Красного Знамени.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658184"/>
            <a:ext cx="2841170" cy="219307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Николай Петрович Баталов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</a:rPr>
              <a:t>советский актер театра и кино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9233" r="8322"/>
          <a:stretch/>
        </p:blipFill>
        <p:spPr>
          <a:xfrm>
            <a:off x="0" y="-12337"/>
            <a:ext cx="2880320" cy="4658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0600" y="979369"/>
            <a:ext cx="3474848" cy="2679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3279" y="3881580"/>
            <a:ext cx="3434675" cy="2634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декабря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Елизавета Петровна взошла на престол</a:t>
            </a:r>
          </a:p>
          <a:p>
            <a:r>
              <a:rPr lang="ru-RU" dirty="0" smtClean="0"/>
              <a:t>В </a:t>
            </a:r>
            <a:r>
              <a:rPr lang="ru-RU" dirty="0"/>
              <a:t>результате бескровного дворцового переворота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престоле  Российской империи оказалась </a:t>
            </a:r>
            <a:endParaRPr lang="ru-RU" dirty="0" smtClean="0"/>
          </a:p>
          <a:p>
            <a:r>
              <a:rPr lang="ru-RU" dirty="0" smtClean="0"/>
              <a:t>младшая </a:t>
            </a:r>
            <a:r>
              <a:rPr lang="ru-RU" dirty="0"/>
              <a:t>дочь Петра I Елизавета Петровна. За </a:t>
            </a:r>
            <a:endParaRPr lang="ru-RU" dirty="0" smtClean="0"/>
          </a:p>
          <a:p>
            <a:r>
              <a:rPr lang="ru-RU" dirty="0" smtClean="0"/>
              <a:t>время </a:t>
            </a:r>
            <a:r>
              <a:rPr lang="ru-RU" dirty="0"/>
              <a:t>её правления </a:t>
            </a:r>
            <a:r>
              <a:rPr lang="ru-RU" dirty="0" smtClean="0"/>
              <a:t>были </a:t>
            </a:r>
            <a:r>
              <a:rPr lang="ru-RU" dirty="0"/>
              <a:t>обследованы и заселены земли Сибири, возрождены традиции и идеалы Петровского периода, </a:t>
            </a:r>
            <a:r>
              <a:rPr lang="ru-RU" dirty="0" smtClean="0"/>
              <a:t>восстановлен </a:t>
            </a:r>
            <a:r>
              <a:rPr lang="ru-RU" dirty="0"/>
              <a:t>Сенат, учрежден  Московский университет, построены грандиозные дворцы Петербурга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12467"/>
          <a:stretch/>
        </p:blipFill>
        <p:spPr>
          <a:xfrm>
            <a:off x="129588" y="1223107"/>
            <a:ext cx="2858236" cy="2636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r="11193"/>
          <a:stretch/>
        </p:blipFill>
        <p:spPr>
          <a:xfrm>
            <a:off x="131121" y="4063233"/>
            <a:ext cx="2856703" cy="2646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1741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26807" y="4063233"/>
            <a:ext cx="5876292" cy="2646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крестьян от одного хозяина к другому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6 </a:t>
            </a:r>
            <a:r>
              <a:rPr lang="ru-RU" dirty="0"/>
              <a:t>декабря 1590 года царь Федор Иоаннович по инициативе Бориса Годунова издал указ, запрещавший переходы крестьян от одного владельца к другому даже в Юрьев день. Этот запрет оказался неожиданным для </a:t>
            </a:r>
            <a:r>
              <a:rPr lang="ru-RU" dirty="0" smtClean="0"/>
              <a:t>крестьян. Именно </a:t>
            </a:r>
            <a:r>
              <a:rPr lang="ru-RU" dirty="0"/>
              <a:t>тогда возникла поговорка: «Вот тебе, бабушка, и Юрьев день</a:t>
            </a:r>
            <a:r>
              <a:rPr lang="ru-RU" dirty="0" smtClean="0"/>
              <a:t>!» </a:t>
            </a:r>
            <a:r>
              <a:rPr lang="ru-RU" dirty="0" smtClean="0"/>
              <a:t>В </a:t>
            </a:r>
            <a:r>
              <a:rPr lang="ru-RU" dirty="0"/>
              <a:t>1597 году вышел указ об урочных </a:t>
            </a:r>
            <a:r>
              <a:rPr lang="ru-RU" dirty="0" smtClean="0"/>
              <a:t>летах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64" y="4134606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1590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e7fI4CZA_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04865"/>
            <a:ext cx="6204181" cy="46531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24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неизвестного солдата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2389839" cy="646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980728"/>
            <a:ext cx="8784976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3 декабря вся наша страна чтит память Неизвестного Солдата. Того, который пал в боях Великой отечественной войны, защищая нашу Родину. Не все имена героев удалось восстановить. Не всех пропавших без вести смогли похоронить с почестями. Но чтобы почтить их память, был создан такой благородный праздник</a:t>
            </a:r>
            <a:r>
              <a:rPr lang="ru-RU" sz="1400" b="1" dirty="0" smtClean="0">
                <a:solidFill>
                  <a:srgbClr val="C00000"/>
                </a:solidFill>
              </a:rPr>
              <a:t>! В </a:t>
            </a:r>
            <a:r>
              <a:rPr lang="ru-RU" sz="1400" b="1" dirty="0" smtClean="0">
                <a:solidFill>
                  <a:srgbClr val="C00000"/>
                </a:solidFill>
              </a:rPr>
              <a:t>этот день ученики 2 "Б" класса посетили школьный музей и узнали от его руководителя Венеры </a:t>
            </a:r>
            <a:r>
              <a:rPr lang="ru-RU" sz="1400" b="1" dirty="0" err="1" smtClean="0">
                <a:solidFill>
                  <a:srgbClr val="C00000"/>
                </a:solidFill>
              </a:rPr>
              <a:t>Хадиевны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</a:rPr>
              <a:t>Погожевой</a:t>
            </a:r>
            <a:r>
              <a:rPr lang="ru-RU" sz="1400" b="1" dirty="0" smtClean="0">
                <a:solidFill>
                  <a:srgbClr val="C00000"/>
                </a:solidFill>
              </a:rPr>
              <a:t> много нового и важного о том времени и его героях. 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x-E6RJ34JU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672" y="2420888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JLE7-IXhQ2w.jpg"/>
          <p:cNvPicPr>
            <a:picLocks noChangeAspect="1" noChangeArrowheads="1"/>
          </p:cNvPicPr>
          <p:nvPr/>
        </p:nvPicPr>
        <p:blipFill>
          <a:blip r:embed="rId5" cstate="print"/>
          <a:srcRect t="38136"/>
          <a:stretch>
            <a:fillRect/>
          </a:stretch>
        </p:blipFill>
        <p:spPr bwMode="auto">
          <a:xfrm>
            <a:off x="251520" y="2564904"/>
            <a:ext cx="356952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-4wkxGiagNk.jpg"/>
          <p:cNvPicPr>
            <a:picLocks noChangeAspect="1" noChangeArrowheads="1"/>
          </p:cNvPicPr>
          <p:nvPr/>
        </p:nvPicPr>
        <p:blipFill>
          <a:blip r:embed="rId6" cstate="print"/>
          <a:srcRect l="7230" t="19652" r="10828"/>
          <a:stretch>
            <a:fillRect/>
          </a:stretch>
        </p:blipFill>
        <p:spPr bwMode="auto">
          <a:xfrm>
            <a:off x="6341701" y="4797152"/>
            <a:ext cx="2802299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b="13274"/>
          <a:stretch/>
        </p:blipFill>
        <p:spPr>
          <a:xfrm>
            <a:off x="1475656" y="908721"/>
            <a:ext cx="622720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11067</TotalTime>
  <Words>402</Words>
  <Application>Microsoft Office PowerPoint</Application>
  <PresentationFormat>Экран (4:3)</PresentationFormat>
  <Paragraphs>36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592</cp:revision>
  <dcterms:created xsi:type="dcterms:W3CDTF">2021-10-24T16:42:20Z</dcterms:created>
  <dcterms:modified xsi:type="dcterms:W3CDTF">2022-12-06T02:31:33Z</dcterms:modified>
</cp:coreProperties>
</file>