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93" r:id="rId3"/>
    <p:sldId id="295" r:id="rId4"/>
    <p:sldId id="288" r:id="rId5"/>
    <p:sldId id="296" r:id="rId6"/>
    <p:sldId id="297" r:id="rId7"/>
    <p:sldId id="298" r:id="rId8"/>
    <p:sldId id="290" r:id="rId9"/>
    <p:sldId id="291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4B7"/>
    <a:srgbClr val="006600"/>
    <a:srgbClr val="B195D7"/>
    <a:srgbClr val="00FF00"/>
    <a:srgbClr val="5D5936"/>
    <a:srgbClr val="EC8B34"/>
    <a:srgbClr val="E8513E"/>
    <a:srgbClr val="FFBF00"/>
    <a:srgbClr val="CF2409"/>
    <a:srgbClr val="878F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90" autoAdjust="0"/>
    <p:restoredTop sz="96457" autoAdjust="0"/>
  </p:normalViewPr>
  <p:slideViewPr>
    <p:cSldViewPr>
      <p:cViewPr varScale="1">
        <p:scale>
          <a:sx n="85" d="100"/>
          <a:sy n="85" d="100"/>
        </p:scale>
        <p:origin x="-15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1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2416" y="873005"/>
            <a:ext cx="8939809" cy="282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2416" y="3799213"/>
            <a:ext cx="8939809" cy="287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4737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25 апреля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06262" y="963022"/>
            <a:ext cx="1987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дочери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44054" y="4241101"/>
            <a:ext cx="5683958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Сегодня отмечается международный ежегодный экологический праздник. Этот день призывает людей помнить о необходимости сохранения животного многообразия нашей планеты. Классификация пингвинов включает в себя 19 видов. И к сожалению,</a:t>
            </a:r>
            <a:r>
              <a:rPr lang="ru-RU" b="1" dirty="0"/>
              <a:t> </a:t>
            </a:r>
            <a:r>
              <a:rPr lang="ru-RU" b="1" dirty="0">
                <a:solidFill>
                  <a:srgbClr val="0070C0"/>
                </a:solidFill>
              </a:rPr>
              <a:t>Северный хохлатый пингвин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уже находится на грани исчезновения. </a:t>
            </a:r>
            <a:r>
              <a:rPr lang="ru-RU" dirty="0"/>
              <a:t>Пингвины являются одними из самых </a:t>
            </a:r>
            <a:r>
              <a:rPr lang="ru-RU" dirty="0" smtClean="0"/>
              <a:t>заботливых и внимательных родителей.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181845" y="1342321"/>
            <a:ext cx="58655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Сегодня международный праздник.</a:t>
            </a:r>
            <a:r>
              <a:rPr lang="ru-RU" dirty="0"/>
              <a:t> Е</a:t>
            </a:r>
            <a:r>
              <a:rPr lang="ru-RU" dirty="0" smtClean="0"/>
              <a:t>го </a:t>
            </a:r>
            <a:r>
              <a:rPr lang="ru-RU" dirty="0"/>
              <a:t>с </a:t>
            </a:r>
            <a:r>
              <a:rPr lang="ru-RU" dirty="0" smtClean="0"/>
              <a:t>нетерпением ждут, </a:t>
            </a:r>
            <a:r>
              <a:rPr lang="ru-RU" dirty="0"/>
              <a:t>чтобы порадовать своих дочерей, маленьких или уже </a:t>
            </a:r>
            <a:r>
              <a:rPr lang="ru-RU" dirty="0" smtClean="0"/>
              <a:t>взрослых,</a:t>
            </a:r>
            <a:r>
              <a:rPr lang="ru-RU" dirty="0"/>
              <a:t> произнести слова любви и </a:t>
            </a:r>
            <a:r>
              <a:rPr lang="ru-RU" dirty="0" smtClean="0"/>
              <a:t>признательности. Главным </a:t>
            </a:r>
            <a:r>
              <a:rPr lang="ru-RU" dirty="0"/>
              <a:t>посылом данного праздника </a:t>
            </a:r>
            <a:r>
              <a:rPr lang="ru-RU" b="1" dirty="0">
                <a:solidFill>
                  <a:srgbClr val="0070C0"/>
                </a:solidFill>
              </a:rPr>
              <a:t>является укрепление семейных связей, традиций и устоев, сплочение членов семьи</a:t>
            </a:r>
            <a:r>
              <a:rPr lang="ru-RU" dirty="0"/>
              <a:t>. Напомните о своей любви и просто порадуйтесь общению с дочкой, её улыбке от ваших поздравлений и признаний</a:t>
            </a:r>
            <a:r>
              <a:rPr lang="ru-RU" dirty="0" smtClean="0"/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59753" y="3871769"/>
            <a:ext cx="2358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ень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пингвинов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/>
          <a:srcRect l="19460" r="26944"/>
          <a:stretch/>
        </p:blipFill>
        <p:spPr>
          <a:xfrm>
            <a:off x="395536" y="1060906"/>
            <a:ext cx="2664296" cy="2453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4014631"/>
            <a:ext cx="2662790" cy="2494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1723" y="1244118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4737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апреля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родились: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51723" y="4092611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237847" y="1244335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219291" y="1222157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219291" y="4092611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21428" y="2936323"/>
            <a:ext cx="276520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Владимир Жириновский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российский </a:t>
            </a:r>
            <a:r>
              <a:rPr lang="ru-RU" sz="1600" dirty="0"/>
              <a:t>государственный и политический деятель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3764" y="2957400"/>
            <a:ext cx="2901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Аль Пачино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американский актер театра и кино, режиссер, продюсер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249586" y="4092611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129029" y="2941517"/>
            <a:ext cx="2866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Владислав Третьяк</a:t>
            </a:r>
            <a:br>
              <a:rPr lang="ru-RU" sz="1600" b="1" dirty="0"/>
            </a:br>
            <a:r>
              <a:rPr lang="ru-RU" sz="1600" dirty="0"/>
              <a:t>Т</a:t>
            </a:r>
            <a:r>
              <a:rPr lang="ru-RU" sz="1600" dirty="0" smtClean="0"/>
              <a:t>рехкратный Олимпийский чемпион, хоккеист</a:t>
            </a:r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97913" y="5783978"/>
            <a:ext cx="3005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Арутюн Акопян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советский и российский артист эстрады, </a:t>
            </a:r>
            <a:r>
              <a:rPr lang="ru-RU" sz="1600" dirty="0" smtClean="0"/>
              <a:t>фокусник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221428" y="5783979"/>
            <a:ext cx="2746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Юрий Яковлев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советский и российский актер театра и </a:t>
            </a:r>
            <a:r>
              <a:rPr lang="ru-RU" sz="1600" dirty="0" smtClean="0"/>
              <a:t>кино</a:t>
            </a:r>
            <a:endParaRPr lang="ru-RU" sz="16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404591" y="5783978"/>
            <a:ext cx="2340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Михаил Кононов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советский и российский актер театра и </a:t>
            </a:r>
            <a:r>
              <a:rPr lang="ru-RU" sz="1600" dirty="0" smtClean="0"/>
              <a:t>кино</a:t>
            </a:r>
            <a:endParaRPr lang="ru-RU" sz="1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/>
          <a:srcRect l="19760" r="2121"/>
          <a:stretch/>
        </p:blipFill>
        <p:spPr>
          <a:xfrm>
            <a:off x="3604141" y="1294321"/>
            <a:ext cx="1975971" cy="1686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/>
          <a:srcRect l="14720" t="12378" r="19761" b="-1587"/>
          <a:stretch/>
        </p:blipFill>
        <p:spPr>
          <a:xfrm>
            <a:off x="645336" y="1301502"/>
            <a:ext cx="1872208" cy="1724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/>
          <a:srcRect l="12648" r="11407"/>
          <a:stretch/>
        </p:blipFill>
        <p:spPr>
          <a:xfrm>
            <a:off x="6588225" y="1293382"/>
            <a:ext cx="1944216" cy="1664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/>
          <a:srcRect r="14728"/>
          <a:stretch/>
        </p:blipFill>
        <p:spPr>
          <a:xfrm>
            <a:off x="645336" y="4154318"/>
            <a:ext cx="1872208" cy="1661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/>
          <a:srcRect l="11507" r="11740"/>
          <a:stretch/>
        </p:blipFill>
        <p:spPr>
          <a:xfrm>
            <a:off x="3609535" y="4149982"/>
            <a:ext cx="1944216" cy="1688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/>
          <a:srcRect l="10151" r="10881"/>
          <a:stretch/>
        </p:blipFill>
        <p:spPr>
          <a:xfrm>
            <a:off x="6599716" y="4158036"/>
            <a:ext cx="1921233" cy="1672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3820" y="4053023"/>
            <a:ext cx="2808312" cy="2763589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Арутюн</a:t>
            </a:r>
          </a:p>
          <a:p>
            <a:pPr algn="ctr"/>
            <a:r>
              <a:rPr lang="ru-RU" sz="3600" b="1" dirty="0" err="1">
                <a:solidFill>
                  <a:schemeClr val="tx1"/>
                </a:solidFill>
              </a:rPr>
              <a:t>Амаякович</a:t>
            </a:r>
            <a:r>
              <a:rPr lang="ru-RU" sz="3600" b="1" dirty="0" smtClean="0">
                <a:solidFill>
                  <a:schemeClr val="tx1"/>
                </a:solidFill>
              </a:rPr>
              <a:t> Акопян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советский и российский артист эстрады, фокусник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08312" y="-12336"/>
            <a:ext cx="63356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апреля родился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7272" t="6646" r="8423" b="4125"/>
          <a:stretch/>
        </p:blipFill>
        <p:spPr>
          <a:xfrm>
            <a:off x="0" y="-12336"/>
            <a:ext cx="2808312" cy="4011874"/>
          </a:xfrm>
          <a:prstGeom prst="rect">
            <a:avLst/>
          </a:prstGeom>
        </p:spPr>
      </p:pic>
      <p:sp>
        <p:nvSpPr>
          <p:cNvPr id="13" name="AutoShape 2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3319" y="3710132"/>
            <a:ext cx="5266433" cy="2962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5" y="908720"/>
            <a:ext cx="3050721" cy="266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1" y="908721"/>
            <a:ext cx="268250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4737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25 апреля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020" y="1315123"/>
            <a:ext cx="2891970" cy="2455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97329" y="1203818"/>
            <a:ext cx="5722454" cy="26468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Завершилась Восточно-Прусская стратегическая наступательная операция советских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войск</a:t>
            </a:r>
          </a:p>
          <a:p>
            <a:r>
              <a:rPr lang="ru-RU" dirty="0" smtClean="0"/>
              <a:t>Целью операции </a:t>
            </a:r>
            <a:r>
              <a:rPr lang="ru-RU" dirty="0"/>
              <a:t>на заключительном этапе Великой Отечественной </a:t>
            </a:r>
            <a:r>
              <a:rPr lang="ru-RU" dirty="0" smtClean="0"/>
              <a:t>войны </a:t>
            </a:r>
            <a:r>
              <a:rPr lang="ru-RU" dirty="0" smtClean="0"/>
              <a:t>было </a:t>
            </a:r>
            <a:r>
              <a:rPr lang="ru-RU" dirty="0"/>
              <a:t>отсечь войска противника от главных сил Германии и полностью их уничтожить</a:t>
            </a:r>
            <a:r>
              <a:rPr lang="ru-RU" dirty="0" smtClean="0"/>
              <a:t>.</a:t>
            </a:r>
            <a:r>
              <a:rPr lang="ru-RU" dirty="0"/>
              <a:t> В </a:t>
            </a:r>
            <a:r>
              <a:rPr lang="ru-RU" dirty="0" smtClean="0"/>
              <a:t>результате </a:t>
            </a:r>
            <a:r>
              <a:rPr lang="ru-RU" dirty="0" smtClean="0"/>
              <a:t>части </a:t>
            </a:r>
            <a:r>
              <a:rPr lang="ru-RU" dirty="0"/>
              <a:t>Красной Армии прорвали фашистско-немецкую оборону и вышли к Балтийскому </a:t>
            </a:r>
            <a:r>
              <a:rPr lang="ru-RU" dirty="0" smtClean="0"/>
              <a:t>морю.</a:t>
            </a:r>
            <a:r>
              <a:rPr lang="ru-RU" dirty="0"/>
              <a:t> </a:t>
            </a:r>
            <a:r>
              <a:rPr lang="ru-RU" dirty="0" smtClean="0"/>
              <a:t>Победа в операции далась </a:t>
            </a:r>
            <a:r>
              <a:rPr lang="ru-RU" dirty="0"/>
              <a:t>нелегко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Но утрата </a:t>
            </a:r>
            <a:r>
              <a:rPr lang="ru-RU" dirty="0"/>
              <a:t>значительных сил </a:t>
            </a:r>
            <a:r>
              <a:rPr lang="ru-RU" dirty="0" smtClean="0"/>
              <a:t>приблизила </a:t>
            </a:r>
            <a:r>
              <a:rPr lang="ru-RU" dirty="0"/>
              <a:t>поражение Германии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805" y="1252107"/>
            <a:ext cx="66534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1945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4019" y="4130101"/>
            <a:ext cx="2891971" cy="2498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315375" y="4055994"/>
            <a:ext cx="5722453" cy="26468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Лондоне первого издания романа Даниэля Дефо про Робинзона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Крузо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В 1719 году впервые опубликовали</a:t>
            </a:r>
            <a:r>
              <a:rPr lang="ru-RU" dirty="0"/>
              <a:t> роман английского писателя Даниэля </a:t>
            </a:r>
            <a:r>
              <a:rPr lang="ru-RU" dirty="0" smtClean="0"/>
              <a:t>Дефо.</a:t>
            </a:r>
            <a:r>
              <a:rPr lang="ru-RU" dirty="0"/>
              <a:t> </a:t>
            </a:r>
            <a:r>
              <a:rPr lang="ru-RU" dirty="0" smtClean="0"/>
              <a:t>Роман повествует </a:t>
            </a:r>
            <a:r>
              <a:rPr lang="ru-RU" dirty="0"/>
              <a:t>о нравственном возрождении человека в общении с </a:t>
            </a:r>
            <a:r>
              <a:rPr lang="ru-RU" dirty="0" smtClean="0"/>
              <a:t>природой.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результате кораблекрушения </a:t>
            </a:r>
            <a:r>
              <a:rPr lang="ru-RU" dirty="0" smtClean="0"/>
              <a:t>главный герой попал </a:t>
            </a:r>
            <a:r>
              <a:rPr lang="ru-RU" dirty="0"/>
              <a:t>на необитаемый остров, где провёл 28 лет. </a:t>
            </a:r>
            <a:r>
              <a:rPr lang="ru-RU" dirty="0" smtClean="0"/>
              <a:t>Сюжет </a:t>
            </a:r>
            <a:r>
              <a:rPr lang="ru-RU" dirty="0"/>
              <a:t>основан на реальной истории шотландского моряка Александра </a:t>
            </a:r>
            <a:r>
              <a:rPr lang="ru-RU" dirty="0" err="1" smtClean="0"/>
              <a:t>Селькирка</a:t>
            </a:r>
            <a:r>
              <a:rPr lang="ru-RU" dirty="0" smtClean="0"/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805" y="4130101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1719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6954" y="912705"/>
            <a:ext cx="7560840" cy="1940957"/>
          </a:xfrm>
          <a:prstGeom prst="round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Морские выдры во сне держатся лапками друг за друга, что бы их не разделило течением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9626</TotalTime>
  <Words>212</Words>
  <Application>Microsoft Office PowerPoint</Application>
  <PresentationFormat>Экран (4:3)</PresentationFormat>
  <Paragraphs>33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433</cp:revision>
  <dcterms:created xsi:type="dcterms:W3CDTF">2021-10-24T16:42:20Z</dcterms:created>
  <dcterms:modified xsi:type="dcterms:W3CDTF">2022-04-25T01:09:40Z</dcterms:modified>
</cp:coreProperties>
</file>