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3" r:id="rId2"/>
    <p:sldId id="287" r:id="rId3"/>
    <p:sldId id="301" r:id="rId4"/>
    <p:sldId id="300" r:id="rId5"/>
    <p:sldId id="291" r:id="rId6"/>
    <p:sldId id="279"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50004"/>
    <a:srgbClr val="FF64B7"/>
    <a:srgbClr val="01AFC2"/>
    <a:srgbClr val="31BFF7"/>
    <a:srgbClr val="B195D7"/>
    <a:srgbClr val="878FCB"/>
    <a:srgbClr val="A089C9"/>
    <a:srgbClr val="C195CF"/>
    <a:srgbClr val="F6C913"/>
    <a:srgbClr val="E80B0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57" autoAdjust="0"/>
  </p:normalViewPr>
  <p:slideViewPr>
    <p:cSldViewPr>
      <p:cViewPr varScale="1">
        <p:scale>
          <a:sx n="85" d="100"/>
          <a:sy n="85" d="100"/>
        </p:scale>
        <p:origin x="-1378" y="-77"/>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3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89486-F410-4046-8319-DF4725B0D5AC}" type="datetimeFigureOut">
              <a:rPr lang="ru-RU" smtClean="0"/>
              <a:pPr/>
              <a:t>31.01.2023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F3CCE-E3CA-484B-9B71-3A6E45C9568B}" type="slidenum">
              <a:rPr lang="ru-RU" smtClean="0"/>
              <a:pPr/>
              <a:t>‹#›</a:t>
            </a:fld>
            <a:endParaRPr lang="ru-RU"/>
          </a:p>
        </p:txBody>
      </p:sp>
    </p:spTree>
    <p:extLst>
      <p:ext uri="{BB962C8B-B14F-4D97-AF65-F5344CB8AC3E}">
        <p14:creationId xmlns:p14="http://schemas.microsoft.com/office/powerpoint/2010/main" xmlns="" val="269561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EF3CCE-E3CA-484B-9B71-3A6E45C9568B}" type="slidenum">
              <a:rPr lang="ru-RU" smtClean="0"/>
              <a:pPr/>
              <a:t>2</a:t>
            </a:fld>
            <a:endParaRPr lang="ru-RU"/>
          </a:p>
        </p:txBody>
      </p:sp>
    </p:spTree>
    <p:extLst>
      <p:ext uri="{BB962C8B-B14F-4D97-AF65-F5344CB8AC3E}">
        <p14:creationId xmlns:p14="http://schemas.microsoft.com/office/powerpoint/2010/main" xmlns="" val="79152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286335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85884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102515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217804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19582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224872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12660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82880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352264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118150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36344E-266F-4EB8-8B4C-C3C73A106432}" type="datetimeFigureOut">
              <a:rPr lang="ru-RU" smtClean="0"/>
              <a:pPr/>
              <a:t>31.01.2023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264169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6344E-266F-4EB8-8B4C-C3C73A106432}" type="datetimeFigureOut">
              <a:rPr lang="ru-RU" smtClean="0"/>
              <a:pPr/>
              <a:t>31.01.2023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0AA87-B6F1-4611-958D-C0BF3F53C4C0}" type="slidenum">
              <a:rPr lang="ru-RU" smtClean="0"/>
              <a:pPr/>
              <a:t>‹#›</a:t>
            </a:fld>
            <a:endParaRPr lang="ru-RU"/>
          </a:p>
        </p:txBody>
      </p:sp>
    </p:spTree>
    <p:extLst>
      <p:ext uri="{BB962C8B-B14F-4D97-AF65-F5344CB8AC3E}">
        <p14:creationId xmlns:p14="http://schemas.microsoft.com/office/powerpoint/2010/main" xmlns="" val="280403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107" b="69038"/>
          <a:stretch/>
        </p:blipFill>
        <p:spPr bwMode="auto">
          <a:xfrm>
            <a:off x="-3423" y="755493"/>
            <a:ext cx="9147423" cy="26549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107" b="69038"/>
          <a:stretch/>
        </p:blipFill>
        <p:spPr bwMode="auto">
          <a:xfrm>
            <a:off x="-3424" y="3286393"/>
            <a:ext cx="9131439" cy="35716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7"/>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9319"/>
          <a:stretch/>
        </p:blipFill>
        <p:spPr bwMode="auto">
          <a:xfrm>
            <a:off x="4385657" y="216222"/>
            <a:ext cx="4742359" cy="65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417" y="216222"/>
            <a:ext cx="7466013" cy="65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5"/>
          <p:cNvSpPr txBox="1"/>
          <p:nvPr/>
        </p:nvSpPr>
        <p:spPr>
          <a:xfrm>
            <a:off x="1377153" y="-84615"/>
            <a:ext cx="7200800" cy="646331"/>
          </a:xfrm>
          <a:prstGeom prst="rect">
            <a:avLst/>
          </a:prstGeom>
          <a:noFill/>
        </p:spPr>
        <p:txBody>
          <a:bodyPr wrap="square" rtlCol="0">
            <a:spAutoFit/>
          </a:bodyPr>
          <a:lstStyle/>
          <a:p>
            <a:pPr algn="ctr"/>
            <a:r>
              <a:rPr lang="ru-RU" sz="3600" b="1" dirty="0" smtClean="0">
                <a:solidFill>
                  <a:srgbClr val="FF0000"/>
                </a:solidFill>
                <a:effectLst>
                  <a:outerShdw blurRad="38100" dist="38100" dir="2700000" algn="tl">
                    <a:srgbClr val="000000">
                      <a:alpha val="43137"/>
                    </a:srgbClr>
                  </a:outerShdw>
                </a:effectLst>
              </a:rPr>
              <a:t>Сегодня, </a:t>
            </a:r>
            <a:r>
              <a:rPr lang="ru-RU" sz="3600" b="1" dirty="0" smtClean="0">
                <a:solidFill>
                  <a:srgbClr val="FF0000"/>
                </a:solidFill>
                <a:effectLst>
                  <a:outerShdw blurRad="38100" dist="38100" dir="2700000" algn="tl">
                    <a:srgbClr val="000000">
                      <a:alpha val="43137"/>
                    </a:srgbClr>
                  </a:outerShdw>
                </a:effectLst>
              </a:rPr>
              <a:t>31 </a:t>
            </a:r>
            <a:r>
              <a:rPr lang="ru-RU" sz="3600" b="1" dirty="0" smtClean="0">
                <a:solidFill>
                  <a:srgbClr val="FF0000"/>
                </a:solidFill>
                <a:effectLst>
                  <a:outerShdw blurRad="38100" dist="38100" dir="2700000" algn="tl">
                    <a:srgbClr val="000000">
                      <a:alpha val="43137"/>
                    </a:srgbClr>
                  </a:outerShdw>
                </a:effectLst>
              </a:rPr>
              <a:t>января</a:t>
            </a:r>
            <a:endParaRPr lang="ru-RU" sz="3600" b="1" dirty="0">
              <a:solidFill>
                <a:srgbClr val="FF0000"/>
              </a:solidFill>
              <a:effectLst>
                <a:outerShdw blurRad="38100" dist="38100" dir="2700000" algn="tl">
                  <a:srgbClr val="000000">
                    <a:alpha val="43137"/>
                  </a:srgbClr>
                </a:outerShdw>
              </a:effectLst>
            </a:endParaRPr>
          </a:p>
        </p:txBody>
      </p:sp>
      <p:sp>
        <p:nvSpPr>
          <p:cNvPr id="10" name="Прямоугольник 9"/>
          <p:cNvSpPr/>
          <p:nvPr/>
        </p:nvSpPr>
        <p:spPr>
          <a:xfrm>
            <a:off x="3732781" y="4179546"/>
            <a:ext cx="4572000" cy="307777"/>
          </a:xfrm>
          <a:prstGeom prst="rect">
            <a:avLst/>
          </a:prstGeom>
        </p:spPr>
        <p:txBody>
          <a:bodyPr>
            <a:spAutoFit/>
          </a:bodyPr>
          <a:lstStyle/>
          <a:p>
            <a:endParaRPr lang="ru-RU" sz="1400" dirty="0"/>
          </a:p>
        </p:txBody>
      </p:sp>
      <p:sp>
        <p:nvSpPr>
          <p:cNvPr id="24" name="Прямоугольник 23"/>
          <p:cNvSpPr/>
          <p:nvPr/>
        </p:nvSpPr>
        <p:spPr>
          <a:xfrm>
            <a:off x="3754113" y="3540492"/>
            <a:ext cx="5303714" cy="3200876"/>
          </a:xfrm>
          <a:prstGeom prst="rect">
            <a:avLst/>
          </a:prstGeom>
        </p:spPr>
        <p:txBody>
          <a:bodyPr wrap="square">
            <a:spAutoFit/>
          </a:bodyPr>
          <a:lstStyle/>
          <a:p>
            <a:r>
              <a:rPr lang="ru-RU" sz="2200" b="1" dirty="0" smtClean="0">
                <a:solidFill>
                  <a:srgbClr val="FF0000"/>
                </a:solidFill>
                <a:effectLst>
                  <a:outerShdw blurRad="38100" dist="38100" dir="2700000" algn="tl">
                    <a:srgbClr val="000000">
                      <a:alpha val="43137"/>
                    </a:srgbClr>
                  </a:outerShdw>
                </a:effectLst>
              </a:rPr>
              <a:t>День рисования солнца на снегу</a:t>
            </a:r>
            <a:endParaRPr lang="ru-RU" sz="2200" b="1" dirty="0">
              <a:solidFill>
                <a:srgbClr val="FF0000"/>
              </a:solidFill>
              <a:effectLst>
                <a:outerShdw blurRad="38100" dist="38100" dir="2700000" algn="tl">
                  <a:srgbClr val="000000">
                    <a:alpha val="43137"/>
                  </a:srgbClr>
                </a:outerShdw>
              </a:effectLst>
            </a:endParaRPr>
          </a:p>
          <a:p>
            <a:pPr fontAlgn="base"/>
            <a:r>
              <a:rPr lang="ru-RU" dirty="0" smtClean="0"/>
              <a:t>Историю и подоплёку этого праздника обнаружить не удалось. Видимо, его придумали просто для того, чтобы разнообразить зимние дни, поднять настроение себе и окружающим, дать повод вспомнить всем желающим своё детство</a:t>
            </a:r>
            <a:r>
              <a:rPr lang="ru-RU" dirty="0" smtClean="0"/>
              <a:t>. Солнце на снегу можно рисовать красками. Они должны быть при этом максимально жидкими. Можно рисовать солнце зерном. А можно следами ног и отпечатками рук. Если вы придумаете свой вариант – будет здорово! </a:t>
            </a:r>
            <a:endParaRPr lang="ru-RU" dirty="0"/>
          </a:p>
        </p:txBody>
      </p:sp>
      <p:sp>
        <p:nvSpPr>
          <p:cNvPr id="2" name="Прямоугольник 1"/>
          <p:cNvSpPr/>
          <p:nvPr/>
        </p:nvSpPr>
        <p:spPr>
          <a:xfrm>
            <a:off x="3732781" y="836712"/>
            <a:ext cx="5159698" cy="2400657"/>
          </a:xfrm>
          <a:prstGeom prst="rect">
            <a:avLst/>
          </a:prstGeom>
        </p:spPr>
        <p:txBody>
          <a:bodyPr wrap="square">
            <a:spAutoFit/>
          </a:bodyPr>
          <a:lstStyle/>
          <a:p>
            <a:r>
              <a:rPr lang="ru-RU" sz="2200" b="1" dirty="0" smtClean="0">
                <a:solidFill>
                  <a:srgbClr val="FF0000"/>
                </a:solidFill>
                <a:effectLst>
                  <a:outerShdw blurRad="38100" dist="38100" dir="2700000" algn="tl">
                    <a:srgbClr val="000000">
                      <a:alpha val="43137"/>
                    </a:srgbClr>
                  </a:outerShdw>
                </a:effectLst>
              </a:rPr>
              <a:t>Международный день ювелира</a:t>
            </a:r>
            <a:endParaRPr lang="ru-RU" sz="2200" b="1" dirty="0">
              <a:solidFill>
                <a:srgbClr val="FF0000"/>
              </a:solidFill>
              <a:effectLst>
                <a:outerShdw blurRad="38100" dist="38100" dir="2700000" algn="tl">
                  <a:srgbClr val="000000">
                    <a:alpha val="43137"/>
                  </a:srgbClr>
                </a:outerShdw>
              </a:effectLst>
            </a:endParaRPr>
          </a:p>
          <a:p>
            <a:pPr fontAlgn="base"/>
            <a:r>
              <a:rPr lang="ru-RU" sz="1600" dirty="0" smtClean="0"/>
              <a:t>Профессия </a:t>
            </a:r>
            <a:r>
              <a:rPr lang="ru-RU" sz="1600" dirty="0" smtClean="0"/>
              <a:t>ювелира — одна из самых древних, ведь украшать себя люди любили всегда. Первые украшения изготавливали из разнообразных подсобных материалов, поддающихся обработке примитивными инструментами того времени. Это могли быть бусы из ракушек, ожерелья из клыков, камушки с дыркой на кожаной полоске… Самые богатые и роскошные украшения носил вождь племени.</a:t>
            </a:r>
            <a:endParaRPr lang="ru-RU" sz="1600" dirty="0"/>
          </a:p>
        </p:txBody>
      </p:sp>
      <p:pic>
        <p:nvPicPr>
          <p:cNvPr id="13314" name="Picture 2" descr="Международный день ювелира"/>
          <p:cNvPicPr>
            <a:picLocks noChangeAspect="1" noChangeArrowheads="1"/>
          </p:cNvPicPr>
          <p:nvPr/>
        </p:nvPicPr>
        <p:blipFill>
          <a:blip r:embed="rId4" cstate="print"/>
          <a:srcRect t="6326" b="25469"/>
          <a:stretch>
            <a:fillRect/>
          </a:stretch>
        </p:blipFill>
        <p:spPr bwMode="auto">
          <a:xfrm>
            <a:off x="251519" y="908720"/>
            <a:ext cx="3392557" cy="2304256"/>
          </a:xfrm>
          <a:prstGeom prst="rect">
            <a:avLst/>
          </a:prstGeom>
          <a:noFill/>
          <a:effectLst>
            <a:outerShdw blurRad="50800" dist="38100" dir="2700000" algn="tl" rotWithShape="0">
              <a:prstClr val="black">
                <a:alpha val="40000"/>
              </a:prstClr>
            </a:outerShdw>
          </a:effectLst>
        </p:spPr>
      </p:pic>
      <p:pic>
        <p:nvPicPr>
          <p:cNvPr id="13316" name="Picture 4" descr="https://blogger.googleusercontent.com/img/a/AVvXsEiLvtrKVbXnFDBmic_utteIDL4JvZxYyzuE4L_95jCFTCXL_EwcNYJIu-Ywp_dwcPq4zL8Ol3ZhLm9Ja_eZS161Tsf4hBz4iJruazi9u0X6chXN2EtV017qQzC-KR3bpLTPQwprUc4QlWZ7XeVLkRun3shNB6pY7IR520h1WTCvYzvMcdj0hDbYHRU5=s640"/>
          <p:cNvPicPr>
            <a:picLocks noChangeAspect="1" noChangeArrowheads="1"/>
          </p:cNvPicPr>
          <p:nvPr/>
        </p:nvPicPr>
        <p:blipFill>
          <a:blip r:embed="rId5" cstate="print"/>
          <a:srcRect b="6383"/>
          <a:stretch>
            <a:fillRect/>
          </a:stretch>
        </p:blipFill>
        <p:spPr bwMode="auto">
          <a:xfrm>
            <a:off x="251520" y="3501008"/>
            <a:ext cx="3384376" cy="3168352"/>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24678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86" y="339458"/>
            <a:ext cx="6660232" cy="5757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411"/>
          <a:stretch/>
        </p:blipFill>
        <p:spPr bwMode="auto">
          <a:xfrm>
            <a:off x="4539337" y="339458"/>
            <a:ext cx="4568184" cy="5757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244448" y="533411"/>
            <a:ext cx="4589779" cy="461665"/>
          </a:xfrm>
          <a:prstGeom prst="rect">
            <a:avLst/>
          </a:prstGeom>
          <a:noFill/>
        </p:spPr>
        <p:txBody>
          <a:bodyPr wrap="square" rtlCol="0">
            <a:spAutoFit/>
          </a:bodyPr>
          <a:lstStyle/>
          <a:p>
            <a:pPr algn="ctr"/>
            <a:r>
              <a:rPr lang="ru-RU" sz="2400" b="1" dirty="0" smtClean="0"/>
              <a:t>В этот день родились:</a:t>
            </a:r>
            <a:endParaRPr lang="ru-RU" sz="2400" b="1" dirty="0"/>
          </a:p>
        </p:txBody>
      </p:sp>
      <p:sp>
        <p:nvSpPr>
          <p:cNvPr id="3" name="TextBox 2"/>
          <p:cNvSpPr txBox="1"/>
          <p:nvPr/>
        </p:nvSpPr>
        <p:spPr>
          <a:xfrm>
            <a:off x="1975052" y="-4737"/>
            <a:ext cx="5529854" cy="769441"/>
          </a:xfrm>
          <a:prstGeom prst="rect">
            <a:avLst/>
          </a:prstGeom>
          <a:noFill/>
        </p:spPr>
        <p:txBody>
          <a:bodyPr wrap="square" rtlCol="0">
            <a:spAutoFit/>
          </a:bodyPr>
          <a:lstStyle/>
          <a:p>
            <a:pPr algn="ctr"/>
            <a:r>
              <a:rPr lang="ru-RU" sz="4400" b="1" dirty="0" smtClean="0">
                <a:solidFill>
                  <a:srgbClr val="FF0000"/>
                </a:solidFill>
                <a:effectLst>
                  <a:outerShdw blurRad="38100" dist="38100" dir="2700000" algn="tl">
                    <a:srgbClr val="000000">
                      <a:alpha val="43137"/>
                    </a:srgbClr>
                  </a:outerShdw>
                </a:effectLst>
              </a:rPr>
              <a:t>Сегодня, </a:t>
            </a:r>
            <a:r>
              <a:rPr lang="ru-RU" sz="4400" b="1" dirty="0" smtClean="0">
                <a:solidFill>
                  <a:srgbClr val="FF0000"/>
                </a:solidFill>
                <a:effectLst>
                  <a:outerShdw blurRad="38100" dist="38100" dir="2700000" algn="tl">
                    <a:srgbClr val="000000">
                      <a:alpha val="43137"/>
                    </a:srgbClr>
                  </a:outerShdw>
                </a:effectLst>
              </a:rPr>
              <a:t>31 </a:t>
            </a:r>
            <a:r>
              <a:rPr lang="ru-RU" sz="4400" b="1" dirty="0" smtClean="0">
                <a:solidFill>
                  <a:srgbClr val="FF0000"/>
                </a:solidFill>
                <a:effectLst>
                  <a:outerShdw blurRad="38100" dist="38100" dir="2700000" algn="tl">
                    <a:srgbClr val="000000">
                      <a:alpha val="43137"/>
                    </a:srgbClr>
                  </a:outerShdw>
                </a:effectLst>
              </a:rPr>
              <a:t>января</a:t>
            </a:r>
            <a:endParaRPr lang="ru-RU" sz="4400" b="1" dirty="0">
              <a:solidFill>
                <a:srgbClr val="FF0000"/>
              </a:solidFill>
              <a:effectLst>
                <a:outerShdw blurRad="38100" dist="38100" dir="2700000" algn="tl">
                  <a:srgbClr val="000000">
                    <a:alpha val="43137"/>
                  </a:srgbClr>
                </a:outerShdw>
              </a:effectLst>
            </a:endParaRPr>
          </a:p>
        </p:txBody>
      </p:sp>
      <p:pic>
        <p:nvPicPr>
          <p:cNvPr id="12289" name="Picture 1"/>
          <p:cNvPicPr>
            <a:picLocks noChangeAspect="1" noChangeArrowheads="1"/>
          </p:cNvPicPr>
          <p:nvPr/>
        </p:nvPicPr>
        <p:blipFill>
          <a:blip r:embed="rId4" cstate="print"/>
          <a:srcRect l="25688" t="18500" r="30016" b="21501"/>
          <a:stretch>
            <a:fillRect/>
          </a:stretch>
        </p:blipFill>
        <p:spPr bwMode="auto">
          <a:xfrm>
            <a:off x="652001" y="908720"/>
            <a:ext cx="7808431" cy="5949280"/>
          </a:xfrm>
          <a:prstGeom prst="rect">
            <a:avLst/>
          </a:prstGeom>
          <a:noFill/>
          <a:ln w="9525">
            <a:noFill/>
            <a:miter lim="800000"/>
            <a:headEnd/>
            <a:tailEnd/>
          </a:ln>
        </p:spPr>
      </p:pic>
    </p:spTree>
    <p:extLst>
      <p:ext uri="{BB962C8B-B14F-4D97-AF65-F5344CB8AC3E}">
        <p14:creationId xmlns:p14="http://schemas.microsoft.com/office/powerpoint/2010/main" xmlns="" val="331330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pic>
        <p:nvPicPr>
          <p:cNvPr id="27650" name="Picture 2" descr="C:\Users\user\Desktop\i.jpg"/>
          <p:cNvPicPr>
            <a:picLocks noChangeAspect="1" noChangeArrowheads="1"/>
          </p:cNvPicPr>
          <p:nvPr/>
        </p:nvPicPr>
        <p:blipFill>
          <a:blip r:embed="rId2" cstate="print"/>
          <a:srcRect/>
          <a:stretch>
            <a:fillRect/>
          </a:stretch>
        </p:blipFill>
        <p:spPr bwMode="auto">
          <a:xfrm>
            <a:off x="323528" y="1268760"/>
            <a:ext cx="487680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683568" y="116632"/>
            <a:ext cx="781496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ВСТРЕЧА С ГЕРОЕМ КУЗБАССА!</a:t>
            </a:r>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endParaRPr>
          </a:p>
        </p:txBody>
      </p:sp>
      <p:sp>
        <p:nvSpPr>
          <p:cNvPr id="5" name="Прямоугольник 4"/>
          <p:cNvSpPr/>
          <p:nvPr/>
        </p:nvSpPr>
        <p:spPr>
          <a:xfrm>
            <a:off x="5436096" y="1196752"/>
            <a:ext cx="3384376" cy="50405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000" b="1" dirty="0" smtClean="0">
                <a:solidFill>
                  <a:schemeClr val="bg1"/>
                </a:solidFill>
                <a:effectLst>
                  <a:outerShdw blurRad="38100" dist="38100" dir="2700000" algn="tl">
                    <a:srgbClr val="000000">
                      <a:alpha val="43137"/>
                    </a:srgbClr>
                  </a:outerShdw>
                </a:effectLst>
              </a:rPr>
              <a:t>Завтра в 11.00 часов в нашей школе состоится встреча с Героем Кузбасса, обладателем трех орденов Мужества, командиром СОБР, участником спецоперации на Украине</a:t>
            </a:r>
          </a:p>
          <a:p>
            <a:pPr algn="ctr"/>
            <a:r>
              <a:rPr lang="ru-RU" sz="2000" b="1" dirty="0" smtClean="0">
                <a:solidFill>
                  <a:schemeClr val="bg1"/>
                </a:solidFill>
                <a:effectLst>
                  <a:outerShdw blurRad="38100" dist="38100" dir="2700000" algn="tl">
                    <a:srgbClr val="000000">
                      <a:alpha val="43137"/>
                    </a:srgbClr>
                  </a:outerShdw>
                </a:effectLst>
              </a:rPr>
              <a:t>КОНТАНТИНОМ АНАТОЛЬЕВИЧЕМ ОГИЕМ! Участники встречи смогут  не только лично познакомиться с настоящим Героем, но и задать ему интересующие вопросы! </a:t>
            </a:r>
            <a:endParaRPr lang="ru-RU" sz="2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0"/>
            <a:ext cx="1255885" cy="499915"/>
          </a:xfrm>
          <a:prstGeom prst="rect">
            <a:avLst/>
          </a:prstGeom>
          <a:effectLst>
            <a:outerShdw blurRad="50800" dist="38100" dir="2700000" algn="tl" rotWithShape="0">
              <a:prstClr val="black">
                <a:alpha val="40000"/>
              </a:prstClr>
            </a:outerShdw>
          </a:effectLst>
        </p:spPr>
      </p:pic>
      <p:sp>
        <p:nvSpPr>
          <p:cNvPr id="5" name="Прямоугольник 4"/>
          <p:cNvSpPr/>
          <p:nvPr/>
        </p:nvSpPr>
        <p:spPr>
          <a:xfrm>
            <a:off x="1979712" y="44624"/>
            <a:ext cx="5345657" cy="769441"/>
          </a:xfrm>
          <a:prstGeom prst="rect">
            <a:avLst/>
          </a:prstGeom>
          <a:solidFill>
            <a:schemeClr val="bg1">
              <a:alpha val="67000"/>
            </a:schemeClr>
          </a:solidFill>
        </p:spPr>
        <p:txBody>
          <a:bodyPr wrap="square">
            <a:spAutoFit/>
          </a:bodyPr>
          <a:lstStyle/>
          <a:p>
            <a:pPr lvl="0" algn="ctr"/>
            <a:r>
              <a:rPr lang="ru-RU" sz="4400" b="1" dirty="0">
                <a:solidFill>
                  <a:srgbClr val="FF0000"/>
                </a:solidFill>
                <a:effectLst>
                  <a:outerShdw blurRad="38100" dist="38100" dir="2700000" algn="tl">
                    <a:srgbClr val="000000">
                      <a:alpha val="43137"/>
                    </a:srgbClr>
                  </a:outerShdw>
                </a:effectLst>
              </a:rPr>
              <a:t>ЗНАЕТЕ ЛИ ВЫ, ЧТО…</a:t>
            </a:r>
          </a:p>
        </p:txBody>
      </p:sp>
      <p:pic>
        <p:nvPicPr>
          <p:cNvPr id="2" name="Picture 2" descr="https://i.pinimg.com/originals/19/17/e9/1917e95407e6db77b081053e3ec30c8e.jpg"/>
          <p:cNvPicPr>
            <a:picLocks noChangeAspect="1" noChangeArrowheads="1"/>
          </p:cNvPicPr>
          <p:nvPr/>
        </p:nvPicPr>
        <p:blipFill>
          <a:blip r:embed="rId3" cstate="print"/>
          <a:srcRect/>
          <a:stretch>
            <a:fillRect/>
          </a:stretch>
        </p:blipFill>
        <p:spPr bwMode="auto">
          <a:xfrm>
            <a:off x="1403648" y="734120"/>
            <a:ext cx="6192688" cy="6123880"/>
          </a:xfrm>
          <a:prstGeom prst="rect">
            <a:avLst/>
          </a:prstGeom>
          <a:noFill/>
        </p:spPr>
      </p:pic>
    </p:spTree>
    <p:extLst>
      <p:ext uri="{BB962C8B-B14F-4D97-AF65-F5344CB8AC3E}">
        <p14:creationId xmlns:p14="http://schemas.microsoft.com/office/powerpoint/2010/main" xmlns="" val="167439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rgbClr val="12546E"/>
          </a:bgClr>
        </a:pattFill>
        <a:effectLst/>
      </p:bgPr>
    </p:bg>
    <p:spTree>
      <p:nvGrpSpPr>
        <p:cNvPr id="1" name=""/>
        <p:cNvGrpSpPr/>
        <p:nvPr/>
      </p:nvGrpSpPr>
      <p:grpSpPr>
        <a:xfrm>
          <a:off x="0" y="0"/>
          <a:ext cx="0" cy="0"/>
          <a:chOff x="0" y="0"/>
          <a:chExt cx="0" cy="0"/>
        </a:xfrm>
      </p:grpSpPr>
      <p:sp>
        <p:nvSpPr>
          <p:cNvPr id="2" name="TextBox 1"/>
          <p:cNvSpPr txBox="1"/>
          <p:nvPr/>
        </p:nvSpPr>
        <p:spPr>
          <a:xfrm rot="16200000">
            <a:off x="-2967335" y="2967335"/>
            <a:ext cx="6858000" cy="92333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МОТИВАШКИ</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rot="5400000">
            <a:off x="5253335" y="2967335"/>
            <a:ext cx="6858000" cy="92333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МОТИВАШКИ</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Picture 2" descr="https://catherineasquithgallery.com/uploads/posts/2021-02/1612576627_35-p-tsitati-na-zelenom-fone-56.jpg"/>
          <p:cNvPicPr>
            <a:picLocks noChangeAspect="1" noChangeArrowheads="1"/>
          </p:cNvPicPr>
          <p:nvPr/>
        </p:nvPicPr>
        <p:blipFill>
          <a:blip r:embed="rId2" cstate="print"/>
          <a:srcRect l="13548" r="11884"/>
          <a:stretch>
            <a:fillRect/>
          </a:stretch>
        </p:blipFill>
        <p:spPr bwMode="auto">
          <a:xfrm>
            <a:off x="0" y="-27384"/>
            <a:ext cx="9144000" cy="6897719"/>
          </a:xfrm>
          <a:prstGeom prst="rect">
            <a:avLst/>
          </a:prstGeom>
          <a:noFill/>
        </p:spPr>
      </p:pic>
    </p:spTree>
    <p:extLst>
      <p:ext uri="{BB962C8B-B14F-4D97-AF65-F5344CB8AC3E}">
        <p14:creationId xmlns:p14="http://schemas.microsoft.com/office/powerpoint/2010/main" xmlns="" val="65768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un9-51.userapi.com/impg/mXVmr17L-cOk2S9dhWvvn0l7oz94HTPtJcnN6g/RamenRrkxqI.jpg?size=2560x1804&amp;quality=96&amp;sign=26ae63b645e818e110e5808560345004&amp;type=album"/>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085" r="1726"/>
          <a:stretch/>
        </p:blipFill>
        <p:spPr bwMode="auto">
          <a:xfrm>
            <a:off x="10272" y="0"/>
            <a:ext cx="9144000" cy="6841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996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7574</TotalTime>
  <Words>212</Words>
  <Application>Microsoft Office PowerPoint</Application>
  <PresentationFormat>Экран (4:3)</PresentationFormat>
  <Paragraphs>14</Paragraphs>
  <Slides>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dc:creator>
  <cp:lastModifiedBy>Пользователь</cp:lastModifiedBy>
  <cp:revision>346</cp:revision>
  <dcterms:created xsi:type="dcterms:W3CDTF">2021-10-24T16:42:20Z</dcterms:created>
  <dcterms:modified xsi:type="dcterms:W3CDTF">2023-01-31T02:32:26Z</dcterms:modified>
</cp:coreProperties>
</file>