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93" r:id="rId3"/>
    <p:sldId id="295" r:id="rId4"/>
    <p:sldId id="288" r:id="rId5"/>
    <p:sldId id="290" r:id="rId6"/>
    <p:sldId id="291" r:id="rId7"/>
    <p:sldId id="27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5004"/>
    <a:srgbClr val="E9E0D6"/>
    <a:srgbClr val="EC4112"/>
    <a:srgbClr val="34BB58"/>
    <a:srgbClr val="C3C863"/>
    <a:srgbClr val="F5A471"/>
    <a:srgbClr val="F4E3D1"/>
    <a:srgbClr val="57B6CC"/>
    <a:srgbClr val="D3C3CE"/>
    <a:srgbClr val="7B6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672950"/>
            <a:ext cx="8939809" cy="354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730577"/>
            <a:ext cx="8939809" cy="30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5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1981" y="1196752"/>
            <a:ext cx="2857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водолаза в России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4289028"/>
            <a:ext cx="580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Ни </a:t>
            </a:r>
            <a:r>
              <a:rPr lang="ru-RU" dirty="0"/>
              <a:t>один человек не станет спорить с тем, что люди – существа сугубо социальные. Общение с другими людьми нам необходимо, как пища и вода. В наше время столько есть средств для общения - телефон, скайп, сети, почта, наконец. </a:t>
            </a:r>
            <a:r>
              <a:rPr lang="ru-RU" dirty="0" smtClean="0"/>
              <a:t>Человечество </a:t>
            </a:r>
            <a:r>
              <a:rPr lang="ru-RU" dirty="0"/>
              <a:t>не может жить без общения и разговоров друг с другом. Это доказано опытом тысячелетий</a:t>
            </a:r>
            <a:r>
              <a:rPr lang="ru-RU" dirty="0" smtClean="0"/>
              <a:t>.</a:t>
            </a:r>
            <a:r>
              <a:rPr lang="ru-RU" dirty="0"/>
              <a:t> Всемирный день общения, придумали, чтобы напомнить об этом. 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06369" y="1541691"/>
            <a:ext cx="58039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Специалисты </a:t>
            </a:r>
            <a:r>
              <a:rPr lang="ru-RU" dirty="0"/>
              <a:t>этой профессии сегодня работают во многих ведомствах и </a:t>
            </a:r>
            <a:r>
              <a:rPr lang="ru-RU" dirty="0" smtClean="0"/>
              <a:t>структурах. </a:t>
            </a:r>
            <a:r>
              <a:rPr lang="ru-RU" dirty="0"/>
              <a:t>Но до сих пор водолазное дело остается достаточно сложной и опасной профессией. Поэтому к человеку, занимающемуся данной деятельностью, предъявляются серьезные </a:t>
            </a:r>
            <a:r>
              <a:rPr lang="ru-RU" dirty="0" smtClean="0"/>
              <a:t>требования: водолаз </a:t>
            </a:r>
            <a:r>
              <a:rPr lang="ru-RU" dirty="0"/>
              <a:t>должен обладать </a:t>
            </a:r>
            <a:r>
              <a:rPr lang="ru-RU" dirty="0" err="1" smtClean="0"/>
              <a:t>стрессоустойчивостью</a:t>
            </a:r>
            <a:r>
              <a:rPr lang="ru-RU" dirty="0" smtClean="0"/>
              <a:t> и </a:t>
            </a:r>
            <a:r>
              <a:rPr lang="ru-RU" dirty="0"/>
              <a:t>спокойным </a:t>
            </a:r>
            <a:r>
              <a:rPr lang="ru-RU" dirty="0" smtClean="0"/>
              <a:t>характером.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2046" y="3964994"/>
            <a:ext cx="3164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общения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234792"/>
            <a:ext cx="2848035" cy="2308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188602"/>
            <a:ext cx="2822462" cy="21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5 мая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589240"/>
            <a:ext cx="6957391" cy="1008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Карл Маркс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немецкий философ, экономист, социолог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095035"/>
            <a:ext cx="5040560" cy="44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b="4359"/>
          <a:stretch/>
        </p:blipFill>
        <p:spPr>
          <a:xfrm>
            <a:off x="0" y="7936"/>
            <a:ext cx="3059832" cy="421315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732240" y="757105"/>
            <a:ext cx="2386814" cy="6100895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Карл Маркс — немецкий философ, экономист, основоположник научного коммунизма, политический журналист, оказавший влияние на всю политическую историю 20 века.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42279" y="4201228"/>
            <a:ext cx="3102111" cy="25343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Карл Маркс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немецкий философ, экономист, </a:t>
            </a:r>
            <a:r>
              <a:rPr lang="ru-RU" sz="2000" dirty="0" smtClean="0">
                <a:solidFill>
                  <a:schemeClr val="tx1"/>
                </a:solidFill>
              </a:rPr>
              <a:t>социолог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624065"/>
            <a:ext cx="3672408" cy="43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5 мая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203818"/>
            <a:ext cx="8768263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Петербурге основан Смольный институт благородных девиц </a:t>
            </a:r>
          </a:p>
          <a:p>
            <a:r>
              <a:rPr lang="ru-RU" dirty="0" smtClean="0"/>
              <a:t>Смольный </a:t>
            </a:r>
            <a:r>
              <a:rPr lang="ru-RU" dirty="0"/>
              <a:t>институт благородных девиц стал первым в России привилегированным женским средним общеобразовательным учебным заведением закрытого типа для дочерей потомственных дворян. Около 200 юных дворянок от 6 до 18 лет получали всестороннее образование, а лучшие воспитанницы определялись в придворную службу</a:t>
            </a:r>
            <a:r>
              <a:rPr lang="ru-RU" dirty="0" smtClean="0"/>
              <a:t>.</a:t>
            </a:r>
            <a:r>
              <a:rPr lang="ru-RU" dirty="0"/>
              <a:t> В программу входило обучение по предметам — закон божий, французский язык, арифметика, рисование, история, география, словесность.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48462" y="1109781"/>
            <a:ext cx="661375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1764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33465"/>
            <a:ext cx="4221813" cy="3278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3430711"/>
            <a:ext cx="4280707" cy="32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84" y="1268760"/>
            <a:ext cx="9144000" cy="47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10727</TotalTime>
  <Words>229</Words>
  <Application>Microsoft Office PowerPoint</Application>
  <PresentationFormat>Экран (4:3)</PresentationFormat>
  <Paragraphs>25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555</cp:revision>
  <dcterms:created xsi:type="dcterms:W3CDTF">2021-10-24T16:42:20Z</dcterms:created>
  <dcterms:modified xsi:type="dcterms:W3CDTF">2023-05-04T15:10:55Z</dcterms:modified>
</cp:coreProperties>
</file>