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4642"/>
    <a:srgbClr val="F4FCF4"/>
    <a:srgbClr val="E9E0D6"/>
    <a:srgbClr val="EC4112"/>
    <a:srgbClr val="34BB58"/>
    <a:srgbClr val="C3C863"/>
    <a:srgbClr val="F5A471"/>
    <a:srgbClr val="F4E3D1"/>
    <a:srgbClr val="57B6CC"/>
    <a:srgbClr val="D3C3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90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777615"/>
            <a:ext cx="8939809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20 февраля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Масленица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71924" y="4272677"/>
            <a:ext cx="580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Список любимых сладостей современных детей сложно уместить на тетрадном листе. У прошлого поколения дела обстояли проще. Достаточно было выйти на улицу с леденцовым петушком или белочкой, чтобы стать </a:t>
            </a:r>
            <a:r>
              <a:rPr lang="ru-RU" dirty="0" err="1" smtClean="0"/>
              <a:t>объек</a:t>
            </a:r>
            <a:r>
              <a:rPr lang="ru-RU" dirty="0" smtClean="0"/>
              <a:t>-том </a:t>
            </a:r>
            <a:r>
              <a:rPr lang="ru-RU" dirty="0"/>
              <a:t>зависти соседских ребятишек. Несмотря на большое разнообразие сладостей, очереди за </a:t>
            </a:r>
            <a:r>
              <a:rPr lang="ru-RU" dirty="0" smtClean="0"/>
              <a:t>леденцами </a:t>
            </a:r>
            <a:r>
              <a:rPr lang="ru-RU" dirty="0"/>
              <a:t>на палочке до сих пор не исчезли. У такого лакомства даже есть свой праздник – День леденцовых петушков.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7162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Масленица — древний славянский праздник с многочисленными обычаями, через века дошедший до наших дней. Отмечается в течение недели перед Великим постом. Главными атрибутами праздника традиционно были </a:t>
            </a:r>
            <a:r>
              <a:rPr lang="ru-RU" dirty="0" smtClean="0"/>
              <a:t>чучело </a:t>
            </a:r>
            <a:r>
              <a:rPr lang="ru-RU" dirty="0"/>
              <a:t>Масленицы, </a:t>
            </a:r>
            <a:r>
              <a:rPr lang="ru-RU" dirty="0" smtClean="0"/>
              <a:t>масленичные забавы</a:t>
            </a:r>
            <a:r>
              <a:rPr lang="ru-RU" dirty="0"/>
              <a:t>, катание на санях, гулянья и, конечно же, блины — круглые, румяные, </a:t>
            </a:r>
            <a:r>
              <a:rPr lang="ru-RU" dirty="0" smtClean="0"/>
              <a:t>горячие</a:t>
            </a:r>
            <a:r>
              <a:rPr lang="ru-RU" dirty="0"/>
              <a:t>, раньше они имели ритуальное </a:t>
            </a:r>
            <a:r>
              <a:rPr lang="ru-RU" dirty="0" smtClean="0"/>
              <a:t>значение и считались символом </a:t>
            </a:r>
            <a:r>
              <a:rPr lang="ru-RU" dirty="0" smtClean="0"/>
              <a:t>солнца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81845" y="3882071"/>
            <a:ext cx="3951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леденцовых петушков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806" y="1121210"/>
            <a:ext cx="2717034" cy="2379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366" y="4025048"/>
            <a:ext cx="2700504" cy="2428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20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Лев Михайлович </a:t>
            </a:r>
            <a:r>
              <a:rPr lang="ru-RU" sz="2400" b="1" dirty="0" err="1" smtClean="0">
                <a:solidFill>
                  <a:schemeClr val="tx1"/>
                </a:solidFill>
              </a:rPr>
              <a:t>Доватор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советский военный деятель, генерал-майор,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Герой </a:t>
            </a:r>
            <a:r>
              <a:rPr lang="ru-RU" sz="2000" dirty="0">
                <a:solidFill>
                  <a:schemeClr val="tx1"/>
                </a:solidFill>
              </a:rPr>
              <a:t>Советского Союза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29329"/>
          <a:stretch/>
        </p:blipFill>
        <p:spPr>
          <a:xfrm>
            <a:off x="2561162" y="1328457"/>
            <a:ext cx="3878569" cy="41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февраля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60232" y="867874"/>
            <a:ext cx="2458822" cy="586771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память об этом смелом военном командире в городе Руза был сооружен памятник, а на месте его гибели – на берегу Рузского водохранилища – обелиск. В честь Льва </a:t>
            </a:r>
            <a:r>
              <a:rPr lang="ru-RU" sz="2000" dirty="0" err="1">
                <a:solidFill>
                  <a:schemeClr val="tx1"/>
                </a:solidFill>
              </a:rPr>
              <a:t>Доватора</a:t>
            </a:r>
            <a:r>
              <a:rPr lang="ru-RU" sz="2000" dirty="0">
                <a:solidFill>
                  <a:schemeClr val="tx1"/>
                </a:solidFill>
              </a:rPr>
              <a:t> названо множество улиц и школ в России, проводятся спортивные соревнования.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293096"/>
            <a:ext cx="3102111" cy="24424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Лев Михайлович </a:t>
            </a:r>
            <a:r>
              <a:rPr lang="ru-RU" sz="3200" b="1" dirty="0" err="1">
                <a:solidFill>
                  <a:schemeClr val="tx1"/>
                </a:solidFill>
              </a:rPr>
              <a:t>Доватор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советский военный деятель, генерал-майор, Герой Советского </a:t>
            </a:r>
            <a:r>
              <a:rPr lang="ru-RU" sz="2000" dirty="0" smtClean="0">
                <a:solidFill>
                  <a:schemeClr val="tx1"/>
                </a:solidFill>
              </a:rPr>
              <a:t>Союза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b="2133"/>
          <a:stretch/>
        </p:blipFill>
        <p:spPr>
          <a:xfrm>
            <a:off x="-1" y="-12337"/>
            <a:ext cx="3069253" cy="4305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8017" y="1005084"/>
            <a:ext cx="3461520" cy="2391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501008"/>
            <a:ext cx="3066714" cy="323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20 февраля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046" y="1259999"/>
            <a:ext cx="2655023" cy="2587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1986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космическую орбиту выведена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«Мир»</a:t>
            </a:r>
          </a:p>
          <a:p>
            <a:r>
              <a:rPr lang="ru-RU" dirty="0"/>
              <a:t>20 февраля 1986 года в Советском Союзе был произведен запуск орбитальной научной станции «Мир», </a:t>
            </a:r>
            <a:r>
              <a:rPr lang="ru-RU" dirty="0" smtClean="0"/>
              <a:t>ставшей </a:t>
            </a:r>
            <a:r>
              <a:rPr lang="ru-RU" dirty="0"/>
              <a:t>на полтора десятка лет единственной в мире пилотируемой космической лабораторией для долговременных научно-технических экспериментов и </a:t>
            </a:r>
            <a:r>
              <a:rPr lang="ru-RU" dirty="0" smtClean="0"/>
              <a:t>исследования </a:t>
            </a:r>
            <a:r>
              <a:rPr lang="ru-RU" dirty="0" err="1" smtClean="0"/>
              <a:t>человечес</a:t>
            </a:r>
            <a:r>
              <a:rPr lang="ru-RU" dirty="0" smtClean="0"/>
              <a:t>-кого </a:t>
            </a:r>
            <a:r>
              <a:rPr lang="ru-RU" dirty="0"/>
              <a:t>организма в космосе. Также на </a:t>
            </a:r>
            <a:r>
              <a:rPr lang="ru-RU" dirty="0" smtClean="0"/>
              <a:t>комплексе </a:t>
            </a:r>
            <a:r>
              <a:rPr lang="ru-RU" dirty="0"/>
              <a:t>«Мир» были установлены мировые рекорды по длительности орбитального </a:t>
            </a:r>
            <a:r>
              <a:rPr lang="ru-RU" dirty="0" smtClean="0"/>
              <a:t>полета.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046" y="4010449"/>
            <a:ext cx="3754890" cy="2669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010449"/>
            <a:ext cx="4795315" cy="2650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WMQv9uJ-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8342" cy="5157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98882" y="0"/>
            <a:ext cx="5461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С песней в строю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2389839" cy="646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Совсем скоро мы будем поздравлять наших защитников Отечества. А в преддверии этого праздника в Кемеровском районе прошел традиционный муниципальный этап конкурса "Строя и песни". Только вдумайтесь - 17 (!) команд со всего Кемеровского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МО!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17! И наши ребята стали третьими, показав прекрасную строевую подготовку и не только! Красавчики!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8209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10728</TotalTime>
  <Words>347</Words>
  <Application>Microsoft Office PowerPoint</Application>
  <PresentationFormat>Экран (4:3)</PresentationFormat>
  <Paragraphs>28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544</cp:revision>
  <dcterms:created xsi:type="dcterms:W3CDTF">2021-10-24T16:42:20Z</dcterms:created>
  <dcterms:modified xsi:type="dcterms:W3CDTF">2023-02-20T01:55:42Z</dcterms:modified>
</cp:coreProperties>
</file>