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3" r:id="rId3"/>
    <p:sldId id="295" r:id="rId4"/>
    <p:sldId id="296" r:id="rId5"/>
    <p:sldId id="288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B195D7"/>
    <a:srgbClr val="00FF00"/>
    <a:srgbClr val="5D5936"/>
    <a:srgbClr val="FF64B7"/>
    <a:srgbClr val="EC8B34"/>
    <a:srgbClr val="E8513E"/>
    <a:srgbClr val="FFBF00"/>
    <a:srgbClr val="CF2409"/>
    <a:srgbClr val="878F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>
        <p:scale>
          <a:sx n="70" d="100"/>
          <a:sy n="70" d="100"/>
        </p:scale>
        <p:origin x="-2030" y="-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3799213"/>
            <a:ext cx="8939809" cy="28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4737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14 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59825" y="1065815"/>
            <a:ext cx="5717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 внезапного смеха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75411" y="4554994"/>
            <a:ext cx="57772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Пекан</a:t>
            </a:r>
            <a:r>
              <a:rPr lang="ru-RU" dirty="0"/>
              <a:t> не только внешне схож с грецким </a:t>
            </a:r>
            <a:r>
              <a:rPr lang="ru-RU" dirty="0" smtClean="0"/>
              <a:t>орехом,</a:t>
            </a:r>
            <a:r>
              <a:rPr lang="ru-RU" dirty="0"/>
              <a:t> они похожи и по вкусу, только пекан нежнее и слаще.</a:t>
            </a: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Этот орех </a:t>
            </a:r>
            <a:r>
              <a:rPr lang="ru-RU" b="1" dirty="0">
                <a:solidFill>
                  <a:srgbClr val="0070C0"/>
                </a:solidFill>
              </a:rPr>
              <a:t>полезен для сердца и содержит </a:t>
            </a:r>
            <a:r>
              <a:rPr lang="ru-RU" b="1" dirty="0" smtClean="0">
                <a:solidFill>
                  <a:srgbClr val="0070C0"/>
                </a:solidFill>
              </a:rPr>
              <a:t>антиоксиданты</a:t>
            </a:r>
            <a:r>
              <a:rPr lang="ru-RU" dirty="0" smtClean="0"/>
              <a:t>, 19 </a:t>
            </a:r>
            <a:r>
              <a:rPr lang="ru-RU" dirty="0"/>
              <a:t>витаминов и </a:t>
            </a:r>
            <a:r>
              <a:rPr lang="ru-RU" dirty="0" smtClean="0"/>
              <a:t>минералов.</a:t>
            </a:r>
          </a:p>
          <a:p>
            <a:r>
              <a:rPr lang="ru-RU" dirty="0" smtClean="0"/>
              <a:t>В этот день можно съесть орехи пекан или использовать их для приготовления пирога или печенья.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75411" y="4191471"/>
            <a:ext cx="656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ореха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пекан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75411" y="1468154"/>
            <a:ext cx="58655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Праздник призван напомнить, насколько важен смех в жизни человека</a:t>
            </a:r>
            <a:r>
              <a:rPr lang="ru-RU" dirty="0" smtClean="0"/>
              <a:t>.</a:t>
            </a:r>
            <a:r>
              <a:rPr lang="ru-RU" dirty="0"/>
              <a:t> Внезапный смех </a:t>
            </a:r>
            <a:r>
              <a:rPr lang="ru-RU" b="1" dirty="0">
                <a:solidFill>
                  <a:srgbClr val="0070C0"/>
                </a:solidFill>
              </a:rPr>
              <a:t>служит хорошей разрядкой и производит положительную «встряску» в организме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Он помогает </a:t>
            </a:r>
            <a:r>
              <a:rPr lang="ru-RU" dirty="0"/>
              <a:t>избавиться от стресса и даже служит анальгетиком</a:t>
            </a:r>
            <a:r>
              <a:rPr lang="ru-RU" dirty="0" smtClean="0"/>
              <a:t>. А также </a:t>
            </a:r>
            <a:r>
              <a:rPr lang="ru-RU" dirty="0"/>
              <a:t>р</a:t>
            </a:r>
            <a:r>
              <a:rPr lang="ru-RU" dirty="0" smtClean="0"/>
              <a:t>адостный </a:t>
            </a:r>
            <a:r>
              <a:rPr lang="ru-RU" dirty="0"/>
              <a:t>хохот положительно влияет на работу головного мозга. Так что смейтесь от души</a:t>
            </a:r>
            <a:r>
              <a:rPr lang="ru-RU" dirty="0" smtClean="0"/>
              <a:t>!</a:t>
            </a:r>
            <a:endParaRPr lang="ru-RU" b="1" dirty="0" smtClean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231" y="1144832"/>
            <a:ext cx="2714625" cy="223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r="37206"/>
          <a:stretch/>
        </p:blipFill>
        <p:spPr>
          <a:xfrm>
            <a:off x="409231" y="4109613"/>
            <a:ext cx="2709908" cy="2214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723" y="1244118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14 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родились: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1723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37847" y="1244335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219291" y="1222157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219291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3445" y="2921089"/>
            <a:ext cx="276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Петр Столыпин</a:t>
            </a:r>
            <a:br>
              <a:rPr lang="ru-RU" sz="1600" b="1" dirty="0"/>
            </a:br>
            <a:r>
              <a:rPr lang="ru-RU" sz="1600" dirty="0"/>
              <a:t>русский государственный деятель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8826" y="2947043"/>
            <a:ext cx="2901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Денис Фонвизин</a:t>
            </a:r>
            <a:br>
              <a:rPr lang="ru-RU" sz="1600" b="1" dirty="0"/>
            </a:br>
            <a:r>
              <a:rPr lang="ru-RU" sz="1600" dirty="0"/>
              <a:t>русский писатель, автор комедий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49586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03307" y="2927389"/>
            <a:ext cx="2866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Виктор Борисов-</a:t>
            </a:r>
            <a:r>
              <a:rPr lang="ru-RU" sz="1600" b="1" dirty="0" err="1"/>
              <a:t>Мусатов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/>
              <a:t>русский живописец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5963" y="5766355"/>
            <a:ext cx="300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Лидия Вертинская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советская и российская </a:t>
            </a:r>
            <a:endParaRPr lang="ru-RU" sz="1600" dirty="0" smtClean="0"/>
          </a:p>
          <a:p>
            <a:pPr algn="ctr"/>
            <a:r>
              <a:rPr lang="ru-RU" sz="1600" dirty="0" smtClean="0"/>
              <a:t>актриса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21428" y="5766355"/>
            <a:ext cx="2746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Петр Мамонов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российский рок-музыкант, актёр, поэт, радиоведущий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02536" y="5766355"/>
            <a:ext cx="2340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Кристина </a:t>
            </a:r>
            <a:r>
              <a:rPr lang="ru-RU" sz="1600" b="1" dirty="0" err="1" smtClean="0"/>
              <a:t>Асмус</a:t>
            </a:r>
            <a:endParaRPr lang="ru-RU" sz="1600" b="1" dirty="0" smtClean="0"/>
          </a:p>
          <a:p>
            <a:pPr algn="ctr"/>
            <a:r>
              <a:rPr lang="ru-RU" sz="1600" dirty="0" smtClean="0"/>
              <a:t>Российская актриса театра и кино</a:t>
            </a:r>
            <a:endParaRPr lang="ru-RU" sz="1600" dirty="0"/>
          </a:p>
        </p:txBody>
      </p:sp>
      <p:pic>
        <p:nvPicPr>
          <p:cNvPr id="1026" name="Picture 2" descr="Кристина Асмус потребует компенсацию за использование ее фото на надгробном  камне - Вокруг ТВ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72"/>
          <a:stretch/>
        </p:blipFill>
        <p:spPr bwMode="auto">
          <a:xfrm>
            <a:off x="6516216" y="4172101"/>
            <a:ext cx="2088232" cy="1561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/>
          <a:srcRect l="3897" r="4754"/>
          <a:stretch/>
        </p:blipFill>
        <p:spPr>
          <a:xfrm>
            <a:off x="539552" y="1323344"/>
            <a:ext cx="2088232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6969" y="1318888"/>
            <a:ext cx="2144668" cy="1608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/>
          <a:srcRect l="8415" r="9528"/>
          <a:stretch/>
        </p:blipFill>
        <p:spPr>
          <a:xfrm>
            <a:off x="6516216" y="1300037"/>
            <a:ext cx="2088232" cy="158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740" y="4157387"/>
            <a:ext cx="2145434" cy="1609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/>
          <a:srcRect l="4265" r="6041"/>
          <a:stretch/>
        </p:blipFill>
        <p:spPr>
          <a:xfrm>
            <a:off x="3499182" y="4157387"/>
            <a:ext cx="2160241" cy="1613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-12336"/>
            <a:ext cx="604867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34314" y="4653136"/>
            <a:ext cx="3238162" cy="1800200"/>
          </a:xfrm>
          <a:prstGeom prst="roundRect">
            <a:avLst/>
          </a:prstGeom>
          <a:solidFill>
            <a:srgbClr val="7030A0">
              <a:alpha val="62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ВИКТОР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Борисов-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Мусатов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1"/>
            <a:ext cx="3203848" cy="438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497" y="875407"/>
            <a:ext cx="2761124" cy="2225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0270" y="1479932"/>
            <a:ext cx="2859554" cy="2225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4403" y="4003857"/>
            <a:ext cx="5211734" cy="2508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339753" y="3204957"/>
            <a:ext cx="3732868" cy="7067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русский  живописец, мастер </a:t>
            </a:r>
            <a:r>
              <a:rPr lang="ru-RU" dirty="0" smtClean="0">
                <a:solidFill>
                  <a:schemeClr val="tx1"/>
                </a:solidFill>
              </a:rPr>
              <a:t>изображений </a:t>
            </a:r>
            <a:r>
              <a:rPr lang="ru-RU" dirty="0">
                <a:solidFill>
                  <a:schemeClr val="tx1"/>
                </a:solidFill>
              </a:rPr>
              <a:t>«дворянских гнёзд»</a:t>
            </a:r>
          </a:p>
        </p:txBody>
      </p:sp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318185_7-phonoteka_org-p-fon-zashchitnii-kamuflyazh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512" y="0"/>
            <a:ext cx="9189512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Школа\Видео\Грищенко\889542a5061e936db6d41bf41e045c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4126"/>
            <a:ext cx="3614134" cy="4823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525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А ЕЩЕ 14 АПРЕЛЯ РОДИЛСЯ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НАШ ТОВАРИЩ МАЙОР! 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8800"/>
            <a:ext cx="4536504" cy="38164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Иванович!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Днем рождения!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всего 76!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Впереди – много важных дел, значимых для нашей Родины!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 вам!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Оптимизма!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Уверенности в завтрашнем дне!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наших защитников!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61248"/>
            <a:ext cx="4536504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Специально к этому дню наши </a:t>
            </a:r>
            <a:r>
              <a:rPr lang="ru-RU" b="1" dirty="0" err="1" smtClean="0"/>
              <a:t>юнкоры</a:t>
            </a:r>
            <a:r>
              <a:rPr lang="ru-RU" b="1" dirty="0" smtClean="0"/>
              <a:t> сняли настоящий мини-фильм об Александре Ивановиче Грищенко!!!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14 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b="43952"/>
          <a:stretch/>
        </p:blipFill>
        <p:spPr>
          <a:xfrm>
            <a:off x="492356" y="3007502"/>
            <a:ext cx="2303428" cy="1748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15375" y="1252107"/>
            <a:ext cx="5722578" cy="1508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ачалось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возведение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Новокузнецка</a:t>
            </a:r>
          </a:p>
          <a:p>
            <a:r>
              <a:rPr lang="ru-RU" dirty="0" smtClean="0"/>
              <a:t>В </a:t>
            </a:r>
            <a:r>
              <a:rPr lang="ru-RU" dirty="0"/>
              <a:t>Сибири на берег реки Томи высадился отряд казаков и начал возведение Кузнецкого острога </a:t>
            </a:r>
            <a:r>
              <a:rPr lang="ru-RU" dirty="0" smtClean="0"/>
              <a:t>(ныне </a:t>
            </a:r>
            <a:r>
              <a:rPr lang="ru-RU" dirty="0"/>
              <a:t>город </a:t>
            </a:r>
            <a:r>
              <a:rPr lang="ru-RU" dirty="0" smtClean="0"/>
              <a:t>Новокузнецк). </a:t>
            </a:r>
            <a:r>
              <a:rPr lang="ru-RU" dirty="0" smtClean="0"/>
              <a:t>Кузнецкий </a:t>
            </a:r>
            <a:r>
              <a:rPr lang="ru-RU" dirty="0"/>
              <a:t>острог строили томские, тюменские и верхотурские служилые </a:t>
            </a:r>
            <a:r>
              <a:rPr lang="ru-RU" dirty="0" smtClean="0"/>
              <a:t>люди.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09480" y="2973291"/>
            <a:ext cx="5722453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Вышел первый номер еженедельника «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Сатирикон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dirty="0" smtClean="0"/>
              <a:t>Этот юмористический журнал сразу завоевал любовь читателей. Каждый номер имел 12-16 страниц и множество иллюстраций-карикатур. В нём публиковались </a:t>
            </a:r>
            <a:r>
              <a:rPr lang="ru-RU" dirty="0"/>
              <a:t>В</a:t>
            </a:r>
            <a:r>
              <a:rPr lang="ru-RU" dirty="0" smtClean="0"/>
              <a:t>ладимир Маяковский и Саша Чёрный.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688" y="4369448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1908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356" y="1252860"/>
            <a:ext cx="2303428" cy="1518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5371" y="2375113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1618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148" y="1186815"/>
            <a:ext cx="1079086" cy="4999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03381" y="5002252"/>
            <a:ext cx="5722453" cy="1508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чреждено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звание «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Летчик-космонавт СССР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dirty="0"/>
              <a:t>Звание "Летчик-космонавт СССР" присваивалось после выполнения космонавтом первого космического полета</a:t>
            </a:r>
            <a:r>
              <a:rPr lang="ru-RU" dirty="0" smtClean="0"/>
              <a:t>.</a:t>
            </a:r>
            <a:r>
              <a:rPr lang="ru-RU" dirty="0"/>
              <a:t> Первым </a:t>
            </a:r>
            <a:r>
              <a:rPr lang="ru-RU" dirty="0" smtClean="0"/>
              <a:t>звания был</a:t>
            </a:r>
            <a:r>
              <a:rPr lang="ru-RU" dirty="0"/>
              <a:t> удостоен Юрий Гагарин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Ему был </a:t>
            </a:r>
            <a:r>
              <a:rPr lang="ru-RU" dirty="0"/>
              <a:t>выдан нагрудный знак № 1.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879" y="5002252"/>
            <a:ext cx="2303428" cy="1508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85371" y="6126434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1961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1151"/>
          <a:stretch/>
        </p:blipFill>
        <p:spPr>
          <a:xfrm>
            <a:off x="-36512" y="-1"/>
            <a:ext cx="9180512" cy="68918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accent6">
              <a:lumMod val="60000"/>
              <a:lumOff val="40000"/>
              <a:alpha val="79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83666" y="1844824"/>
            <a:ext cx="6227415" cy="280831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быстрой и легкой очистки орехов пекан их необходимо заморозить</a:t>
            </a:r>
            <a:endParaRPr lang="ru-RU" sz="4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0474" b="26526"/>
          <a:stretch/>
        </p:blipFill>
        <p:spPr>
          <a:xfrm>
            <a:off x="1331640" y="-11285"/>
            <a:ext cx="6696744" cy="68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9240</TotalTime>
  <Words>243</Words>
  <Application>Microsoft Office PowerPoint</Application>
  <PresentationFormat>Экран (4:3)</PresentationFormat>
  <Paragraphs>51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391</cp:revision>
  <dcterms:created xsi:type="dcterms:W3CDTF">2021-10-24T16:42:20Z</dcterms:created>
  <dcterms:modified xsi:type="dcterms:W3CDTF">2022-04-14T01:21:00Z</dcterms:modified>
</cp:coreProperties>
</file>