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3" r:id="rId2"/>
    <p:sldId id="293" r:id="rId3"/>
    <p:sldId id="295" r:id="rId4"/>
    <p:sldId id="288" r:id="rId5"/>
    <p:sldId id="296" r:id="rId6"/>
    <p:sldId id="297" r:id="rId7"/>
    <p:sldId id="290" r:id="rId8"/>
    <p:sldId id="291" r:id="rId9"/>
    <p:sldId id="27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9624C"/>
    <a:srgbClr val="F6CFAD"/>
    <a:srgbClr val="62BEB1"/>
    <a:srgbClr val="AAD8D0"/>
    <a:srgbClr val="4BC7C4"/>
    <a:srgbClr val="FF64B7"/>
    <a:srgbClr val="006600"/>
    <a:srgbClr val="B195D7"/>
    <a:srgbClr val="00FF00"/>
    <a:srgbClr val="5D593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6126" autoAdjust="0"/>
  </p:normalViewPr>
  <p:slideViewPr>
    <p:cSldViewPr>
      <p:cViewPr varScale="1">
        <p:scale>
          <a:sx n="85" d="100"/>
          <a:sy n="85" d="100"/>
        </p:scale>
        <p:origin x="-159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18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89486-F410-4046-8319-DF4725B0D5AC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F3CCE-E3CA-484B-9B71-3A6E45C956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5619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F3CCE-E3CA-484B-9B71-3A6E45C9568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9453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F3CCE-E3CA-484B-9B71-3A6E45C9568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3610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F3CCE-E3CA-484B-9B71-3A6E45C9568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5176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344E-266F-4EB8-8B4C-C3C73A106432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AA87-B6F1-4611-958D-C0BF3F53C4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3357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344E-266F-4EB8-8B4C-C3C73A106432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AA87-B6F1-4611-958D-C0BF3F53C4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884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344E-266F-4EB8-8B4C-C3C73A106432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AA87-B6F1-4611-958D-C0BF3F53C4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515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344E-266F-4EB8-8B4C-C3C73A106432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AA87-B6F1-4611-958D-C0BF3F53C4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804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344E-266F-4EB8-8B4C-C3C73A106432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AA87-B6F1-4611-958D-C0BF3F53C4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82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344E-266F-4EB8-8B4C-C3C73A106432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AA87-B6F1-4611-958D-C0BF3F53C4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8725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344E-266F-4EB8-8B4C-C3C73A106432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AA87-B6F1-4611-958D-C0BF3F53C4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604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344E-266F-4EB8-8B4C-C3C73A106432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AA87-B6F1-4611-958D-C0BF3F53C4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880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344E-266F-4EB8-8B4C-C3C73A106432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AA87-B6F1-4611-958D-C0BF3F53C4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2642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344E-266F-4EB8-8B4C-C3C73A106432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AA87-B6F1-4611-958D-C0BF3F53C4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150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344E-266F-4EB8-8B4C-C3C73A106432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AA87-B6F1-4611-958D-C0BF3F53C4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169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6344E-266F-4EB8-8B4C-C3C73A106432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0AA87-B6F1-4611-958D-C0BF3F53C4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40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07" b="69038"/>
          <a:stretch/>
        </p:blipFill>
        <p:spPr bwMode="auto">
          <a:xfrm>
            <a:off x="132416" y="889989"/>
            <a:ext cx="8939809" cy="282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07" b="69038"/>
          <a:stretch/>
        </p:blipFill>
        <p:spPr bwMode="auto">
          <a:xfrm>
            <a:off x="132416" y="3799213"/>
            <a:ext cx="8939809" cy="287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7" y="216222"/>
            <a:ext cx="580773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9838" y="214692"/>
            <a:ext cx="7565761" cy="6584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7399" y="-4737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Сегодня, 26 апреля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14611" y="1403289"/>
            <a:ext cx="4660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32781" y="417954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604814" y="951014"/>
            <a:ext cx="5380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457606" y="3850379"/>
            <a:ext cx="6226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518390" y="1639652"/>
            <a:ext cx="5553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106262" y="963022"/>
            <a:ext cx="46105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день памяти о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чернобыльской катастрофе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44054" y="4422011"/>
            <a:ext cx="5683958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В этот день </a:t>
            </a:r>
            <a:r>
              <a:rPr lang="ru-RU" b="1" dirty="0">
                <a:solidFill>
                  <a:srgbClr val="0070C0"/>
                </a:solidFill>
              </a:rPr>
              <a:t>одним из главных видов поздравлений и подарков </a:t>
            </a:r>
            <a:r>
              <a:rPr lang="ru-RU" b="1" dirty="0" smtClean="0">
                <a:solidFill>
                  <a:srgbClr val="0070C0"/>
                </a:solidFill>
              </a:rPr>
              <a:t>являются объятия</a:t>
            </a:r>
            <a:r>
              <a:rPr lang="ru-RU" dirty="0" smtClean="0"/>
              <a:t>. Во </a:t>
            </a:r>
            <a:r>
              <a:rPr lang="ru-RU" dirty="0"/>
              <a:t>всем мире существует традиция устраивать флэшмобы, на которых люди обнимают всех прохожих, даря им </a:t>
            </a:r>
            <a:r>
              <a:rPr lang="ru-RU" dirty="0" smtClean="0"/>
              <a:t>позитив.</a:t>
            </a:r>
            <a:r>
              <a:rPr lang="ru-RU" dirty="0"/>
              <a:t> </a:t>
            </a:r>
            <a:r>
              <a:rPr lang="ru-RU" dirty="0" smtClean="0"/>
              <a:t>В </a:t>
            </a:r>
            <a:r>
              <a:rPr lang="ru-RU" dirty="0"/>
              <a:t>этот праздник обязательно </a:t>
            </a:r>
            <a:r>
              <a:rPr lang="ru-RU" dirty="0" smtClean="0"/>
              <a:t>порадуйте </a:t>
            </a:r>
            <a:r>
              <a:rPr lang="ru-RU" dirty="0"/>
              <a:t>всех друзей своими объятиями и </a:t>
            </a:r>
            <a:r>
              <a:rPr lang="ru-RU" dirty="0" smtClean="0"/>
              <a:t>скажите </a:t>
            </a:r>
            <a:r>
              <a:rPr lang="ru-RU" dirty="0"/>
              <a:t>им несколько теплых слов, которые сделают их день чуточку радостнее и светлее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144054" y="1746682"/>
            <a:ext cx="58655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26 апреля 1986 года взорвался реактор Чернобыльской атомной электростанции, расположенной около города Припять. А в окружающую среду выброшено большое количество радиоактивных веществ. </a:t>
            </a:r>
            <a:r>
              <a:rPr lang="ru-RU" b="1" dirty="0" smtClean="0">
                <a:solidFill>
                  <a:srgbClr val="0070C0"/>
                </a:solidFill>
              </a:rPr>
              <a:t>Авария расценивается как крупнейшая в своём роде за всю историю атомной энергетики.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159753" y="3975447"/>
            <a:ext cx="3183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«Обними друга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1105817"/>
            <a:ext cx="2659459" cy="2361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4035045"/>
            <a:ext cx="2642337" cy="2346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467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6172445" y="5680436"/>
            <a:ext cx="2728026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51723" y="1244118"/>
            <a:ext cx="2687592" cy="249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81000" dist="38100" dir="2700000" sx="106000" sy="106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-1" r="83314" b="-5429"/>
          <a:stretch/>
        </p:blipFill>
        <p:spPr bwMode="auto">
          <a:xfrm>
            <a:off x="130178" y="259908"/>
            <a:ext cx="1108696" cy="79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11" t="41697"/>
          <a:stretch/>
        </p:blipFill>
        <p:spPr bwMode="auto">
          <a:xfrm>
            <a:off x="1187624" y="500404"/>
            <a:ext cx="7944983" cy="50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5520" y="-124812"/>
            <a:ext cx="5529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Сегодня, 26 апреля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4447" y="548055"/>
            <a:ext cx="4589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 этот день родились:</a:t>
            </a:r>
            <a:endParaRPr lang="ru-RU" sz="2400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51723" y="4092611"/>
            <a:ext cx="2687592" cy="249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81000" dist="38100" dir="2700000" sx="106000" sy="106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3237847" y="1244335"/>
            <a:ext cx="2687592" cy="249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81000" dist="38100" dir="2700000" sx="106000" sy="106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6219291" y="1222157"/>
            <a:ext cx="2687592" cy="249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81000" dist="38100" dir="2700000" sx="106000" sy="106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6219291" y="4092611"/>
            <a:ext cx="2687592" cy="249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81000" dist="38100" dir="2700000" sx="106000" sy="106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21428" y="2936323"/>
            <a:ext cx="27652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Николай Луганский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dirty="0"/>
              <a:t>российский пианист, педагог, Народный артист России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8836" y="2954540"/>
            <a:ext cx="2901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Григорий Данилевский</a:t>
            </a:r>
            <a:br>
              <a:rPr lang="ru-RU" sz="1600" b="1" dirty="0"/>
            </a:br>
            <a:r>
              <a:rPr lang="ru-RU" sz="1600" dirty="0"/>
              <a:t>русский </a:t>
            </a:r>
            <a:r>
              <a:rPr lang="ru-RU" sz="1600" dirty="0" smtClean="0"/>
              <a:t>писатель</a:t>
            </a:r>
          </a:p>
          <a:p>
            <a:pPr algn="ctr"/>
            <a:r>
              <a:rPr lang="ru-RU" sz="1600" dirty="0" smtClean="0"/>
              <a:t> </a:t>
            </a:r>
            <a:r>
              <a:rPr lang="ru-RU" sz="1600" dirty="0"/>
              <a:t>и публицист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249586" y="4092611"/>
            <a:ext cx="2687592" cy="249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81000" dist="38100" dir="2700000" sx="106000" sy="106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129029" y="2941517"/>
            <a:ext cx="2866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Святослав Бэлза</a:t>
            </a:r>
            <a:br>
              <a:rPr lang="ru-RU" sz="1600" b="1" dirty="0"/>
            </a:br>
            <a:r>
              <a:rPr lang="ru-RU" sz="1600" dirty="0"/>
              <a:t>российский </a:t>
            </a:r>
            <a:r>
              <a:rPr lang="ru-RU" sz="1600" dirty="0" smtClean="0"/>
              <a:t>музыковед, публицист и телеведущий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97913" y="5783978"/>
            <a:ext cx="3005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Владислав Дворжецкий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советский актер </a:t>
            </a:r>
            <a:endParaRPr lang="ru-RU" sz="1600" dirty="0" smtClean="0"/>
          </a:p>
          <a:p>
            <a:pPr algn="ctr"/>
            <a:r>
              <a:rPr lang="ru-RU" sz="1600" dirty="0" smtClean="0"/>
              <a:t>театра </a:t>
            </a:r>
            <a:r>
              <a:rPr lang="ru-RU" sz="1600" dirty="0"/>
              <a:t>и кино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221428" y="5783977"/>
            <a:ext cx="27469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Жан Виго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французский </a:t>
            </a:r>
            <a:endParaRPr lang="ru-RU" sz="1600" dirty="0" smtClean="0"/>
          </a:p>
          <a:p>
            <a:pPr algn="ctr"/>
            <a:r>
              <a:rPr lang="ru-RU" sz="1600" dirty="0" smtClean="0"/>
              <a:t>кинорежиссер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6404591" y="5783978"/>
            <a:ext cx="23400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Мария Медичи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королева </a:t>
            </a:r>
            <a:r>
              <a:rPr lang="ru-RU" sz="1600" dirty="0" smtClean="0"/>
              <a:t>Франции, супруга </a:t>
            </a:r>
            <a:r>
              <a:rPr lang="ru-RU" sz="1600" dirty="0"/>
              <a:t>Генриха IV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l="8579" r="6959"/>
          <a:stretch/>
        </p:blipFill>
        <p:spPr>
          <a:xfrm>
            <a:off x="644103" y="1299368"/>
            <a:ext cx="1910308" cy="1681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17131" r="8596"/>
          <a:stretch/>
        </p:blipFill>
        <p:spPr>
          <a:xfrm>
            <a:off x="3640476" y="1306815"/>
            <a:ext cx="1872208" cy="1697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/>
          <a:srcRect l="7538" r="5955"/>
          <a:stretch/>
        </p:blipFill>
        <p:spPr>
          <a:xfrm>
            <a:off x="6624228" y="1288975"/>
            <a:ext cx="1872208" cy="1695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/>
          <a:srcRect l="8458" r="11610"/>
          <a:stretch/>
        </p:blipFill>
        <p:spPr>
          <a:xfrm>
            <a:off x="682203" y="4158036"/>
            <a:ext cx="1872208" cy="1686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/>
          <a:srcRect l="19153" r="9546"/>
          <a:stretch/>
        </p:blipFill>
        <p:spPr>
          <a:xfrm>
            <a:off x="3629760" y="4158037"/>
            <a:ext cx="1872209" cy="1686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/>
          <a:srcRect l="18099" t="2994" r="8943"/>
          <a:stretch/>
        </p:blipFill>
        <p:spPr>
          <a:xfrm>
            <a:off x="6638507" y="4149080"/>
            <a:ext cx="1872208" cy="1684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80642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25543" y="4016423"/>
            <a:ext cx="2862282" cy="2763589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Данилевский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Григорий </a:t>
            </a:r>
            <a:r>
              <a:rPr lang="ru-RU" sz="3200" b="1" dirty="0" smtClean="0">
                <a:solidFill>
                  <a:schemeClr val="tx1"/>
                </a:solidFill>
              </a:rPr>
              <a:t>Петрович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русский писатель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 и публицист</a:t>
            </a:r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82065" y="-12336"/>
            <a:ext cx="6361935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апреля родился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AutoShape 2" descr="Викторина по роману Льва Толстого «Анна Каренина» (50 вопросов) / Selfire —  блог с история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" descr="Викторина по роману Льва Толстого «Анна Каренина» (50 вопросов) / Selfire —  блог с историям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98361" y="4997516"/>
            <a:ext cx="24554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«Княжна Тараканова», </a:t>
            </a:r>
            <a:endParaRPr lang="ru-RU" dirty="0" smtClean="0"/>
          </a:p>
          <a:p>
            <a:pPr algn="ctr"/>
            <a:r>
              <a:rPr lang="ru-RU" dirty="0" smtClean="0"/>
              <a:t>1882 г.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17249" y="5961105"/>
            <a:ext cx="24705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«Сожжённая Москва», </a:t>
            </a:r>
            <a:endParaRPr lang="ru-RU" dirty="0" smtClean="0"/>
          </a:p>
          <a:p>
            <a:pPr algn="ctr"/>
            <a:r>
              <a:rPr lang="ru-RU" dirty="0" smtClean="0"/>
              <a:t>1885 г.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542" y="0"/>
            <a:ext cx="2656523" cy="38719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8573" y="908720"/>
            <a:ext cx="2705520" cy="41044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568617"/>
            <a:ext cx="2630232" cy="4392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022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88" y="518615"/>
            <a:ext cx="9014412" cy="5204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521" y="-124275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Сегодня, 26 апреля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09" t="1409" r="83922" b="20003"/>
          <a:stretch/>
        </p:blipFill>
        <p:spPr bwMode="auto">
          <a:xfrm>
            <a:off x="85371" y="263196"/>
            <a:ext cx="1220056" cy="60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72553" y="519000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Какие события произошли в этот день: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rcRect b="5189"/>
          <a:stretch>
            <a:fillRect/>
          </a:stretch>
        </p:blipFill>
        <p:spPr>
          <a:xfrm>
            <a:off x="224018" y="1160269"/>
            <a:ext cx="2891971" cy="2700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297329" y="1244367"/>
            <a:ext cx="5740499" cy="24006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Сражение на реке Адда</a:t>
            </a:r>
          </a:p>
          <a:p>
            <a:r>
              <a:rPr lang="ru-RU" dirty="0" smtClean="0"/>
              <a:t>В </a:t>
            </a:r>
            <a:r>
              <a:rPr lang="ru-RU" dirty="0" smtClean="0"/>
              <a:t>1799 году началась битва на реке </a:t>
            </a:r>
            <a:r>
              <a:rPr lang="ru-RU" dirty="0" err="1" smtClean="0"/>
              <a:t>Адда</a:t>
            </a:r>
            <a:r>
              <a:rPr lang="ru-RU" dirty="0" smtClean="0"/>
              <a:t> между</a:t>
            </a:r>
            <a:r>
              <a:rPr lang="ru-RU" dirty="0"/>
              <a:t> </a:t>
            </a:r>
            <a:r>
              <a:rPr lang="ru-RU" dirty="0" smtClean="0"/>
              <a:t>русско-австрийскими</a:t>
            </a:r>
            <a:r>
              <a:rPr lang="ru-RU" dirty="0"/>
              <a:t> войсками под командованием </a:t>
            </a:r>
            <a:endParaRPr lang="ru-RU" dirty="0" smtClean="0"/>
          </a:p>
          <a:p>
            <a:r>
              <a:rPr lang="ru-RU" dirty="0" smtClean="0"/>
              <a:t>А.В</a:t>
            </a:r>
            <a:r>
              <a:rPr lang="ru-RU" dirty="0"/>
              <a:t>. Суворова и французской армией под </a:t>
            </a:r>
            <a:endParaRPr lang="ru-RU" dirty="0" smtClean="0"/>
          </a:p>
          <a:p>
            <a:r>
              <a:rPr lang="ru-RU" dirty="0" smtClean="0"/>
              <a:t>командованием</a:t>
            </a:r>
            <a:r>
              <a:rPr lang="ru-RU" dirty="0"/>
              <a:t> </a:t>
            </a:r>
            <a:r>
              <a:rPr lang="ru-RU" dirty="0" smtClean="0"/>
              <a:t>Ж.В</a:t>
            </a:r>
            <a:r>
              <a:rPr lang="ru-RU" dirty="0"/>
              <a:t>. Моро</a:t>
            </a:r>
            <a:r>
              <a:rPr lang="ru-RU" dirty="0" smtClean="0"/>
              <a:t>. Итогом сражения стало поражение Французов и взятие Милана. Битва стала</a:t>
            </a:r>
            <a:r>
              <a:rPr lang="ru-RU" dirty="0"/>
              <a:t> примером умелого использования войск на </a:t>
            </a:r>
            <a:endParaRPr lang="ru-RU" dirty="0" smtClean="0"/>
          </a:p>
          <a:p>
            <a:r>
              <a:rPr lang="ru-RU" dirty="0" smtClean="0"/>
              <a:t>широком</a:t>
            </a:r>
            <a:r>
              <a:rPr lang="ru-RU" dirty="0"/>
              <a:t> </a:t>
            </a:r>
            <a:r>
              <a:rPr lang="ru-RU" dirty="0" smtClean="0"/>
              <a:t>фронте</a:t>
            </a:r>
            <a:r>
              <a:rPr lang="ru-RU" dirty="0"/>
              <a:t> </a:t>
            </a:r>
            <a:r>
              <a:rPr lang="ru-RU" dirty="0" smtClean="0"/>
              <a:t>и мастерства</a:t>
            </a:r>
            <a:r>
              <a:rPr lang="ru-RU" dirty="0"/>
              <a:t> форсирования </a:t>
            </a:r>
            <a:r>
              <a:rPr lang="ru-RU" dirty="0" smtClean="0"/>
              <a:t>реки.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504" y="1138137"/>
            <a:ext cx="665343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1799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4019" y="3933057"/>
            <a:ext cx="2891971" cy="2695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315375" y="4155464"/>
            <a:ext cx="5722453" cy="23698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Завершилось строительство Золотых Ворот во Владимире</a:t>
            </a:r>
          </a:p>
          <a:p>
            <a:r>
              <a:rPr lang="ru-RU" dirty="0" smtClean="0"/>
              <a:t>В 1164 году князь </a:t>
            </a:r>
            <a:r>
              <a:rPr lang="ru-RU" dirty="0"/>
              <a:t>Андрей </a:t>
            </a:r>
            <a:r>
              <a:rPr lang="ru-RU" dirty="0" err="1"/>
              <a:t>Боголюбский</a:t>
            </a:r>
            <a:r>
              <a:rPr lang="ru-RU" dirty="0"/>
              <a:t> построил по образцу ворот киевских Золотые </a:t>
            </a:r>
            <a:r>
              <a:rPr lang="ru-RU" dirty="0" smtClean="0"/>
              <a:t>ворота в городе Владимире. Они не </a:t>
            </a:r>
            <a:r>
              <a:rPr lang="ru-RU" dirty="0"/>
              <a:t>только защищали город, но и вдохновляли его жителей на победы</a:t>
            </a:r>
            <a:r>
              <a:rPr lang="ru-RU" dirty="0" smtClean="0"/>
              <a:t>.</a:t>
            </a:r>
            <a:r>
              <a:rPr lang="ru-RU" dirty="0"/>
              <a:t> Под их величественной аркой </a:t>
            </a:r>
            <a:r>
              <a:rPr lang="ru-RU" dirty="0" err="1"/>
              <a:t>владимирцы</a:t>
            </a:r>
            <a:r>
              <a:rPr lang="ru-RU" dirty="0"/>
              <a:t> шли на Ледовое побоище в 1242 </a:t>
            </a:r>
            <a:r>
              <a:rPr lang="ru-RU" dirty="0" smtClean="0"/>
              <a:t>году и </a:t>
            </a:r>
            <a:r>
              <a:rPr lang="ru-RU" dirty="0"/>
              <a:t>на Куликовскую битву в </a:t>
            </a:r>
            <a:r>
              <a:rPr lang="ru-RU" dirty="0" smtClean="0"/>
              <a:t>1380.</a:t>
            </a:r>
            <a:r>
              <a:rPr lang="ru-RU" dirty="0"/>
              <a:t>  </a:t>
            </a:r>
            <a:endParaRPr lang="ru-RU" dirty="0" smtClean="0"/>
          </a:p>
        </p:txBody>
      </p:sp>
      <p:sp>
        <p:nvSpPr>
          <p:cNvPr id="18" name="Прямоугольник 17"/>
          <p:cNvSpPr/>
          <p:nvPr/>
        </p:nvSpPr>
        <p:spPr>
          <a:xfrm>
            <a:off x="45805" y="4130101"/>
            <a:ext cx="652743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dirty="0" smtClean="0"/>
              <a:t>1164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9802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ytimg.com/vi/MZYFcjMlCzw/maxresdefault.jpg"/>
          <p:cNvPicPr>
            <a:picLocks noChangeAspect="1" noChangeArrowheads="1"/>
          </p:cNvPicPr>
          <p:nvPr/>
        </p:nvPicPr>
        <p:blipFill>
          <a:blip r:embed="rId2" cstate="print"/>
          <a:srcRect r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968552" y="1412776"/>
            <a:ext cx="4427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Вчера, 25 апреля, в нашей стране стартовала ежегодная Всероссийская акция «Георгиевская ленточка». К ней присоединились наши юнармейцы и лидеры ученического самоуправления. Ребята раздавали маленький символ большой Победы жителям села и ученикам школы. Присоединяйтесь! 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0"/>
            <a:ext cx="59955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СТАРТОВАЛА АКЦИЯ </a:t>
            </a:r>
          </a:p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 pitchFamily="34" charset="0"/>
              </a:rPr>
              <a:t>«ГЕОРГИЕВСКАЯ ЛЕНТОЧКА»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2051" name="Picture 3" descr="C:\Users\user\Desktop\2T3Pu2s5O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789040"/>
            <a:ext cx="3894627" cy="2920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user\Desktop\ETRGQ14b76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84784"/>
            <a:ext cx="451250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user\Desktop\NYDvO1fw5Z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95782"/>
            <a:ext cx="2616291" cy="1962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Users\user\Desktop\P-HBzaOo3B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4707142"/>
            <a:ext cx="2736304" cy="205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IMG-20230421-W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79712" y="198884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4997494"/>
            <a:ext cx="59766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юные бойцы-юнармейцы поучаствовали в необычном турнире - по </a:t>
            </a:r>
            <a:r>
              <a:rPr lang="ru-RU" sz="1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лазертагу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Подготовил бойцов их тренер - Евгений Викторович Юдин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ru-RU" sz="1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Лазертаг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военно-спортивная игра, в которой противники поражают друг друга при помощи специального оружия с вмонтированным инфракрасным излучателем. Иными словами - стреляют лазерными лучами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Увы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нашим ребятам в этот раз пройти в финал не удалось, но удовольствие от игры они получили колоссальное! В следующий раз все обязательно получится! 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30278" y="116632"/>
            <a:ext cx="6304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Impact" pitchFamily="34" charset="0"/>
              </a:rPr>
              <a:t>ТУРНИР ПО ЛАЗЕРТАГУ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55885" cy="499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024546" y="0"/>
            <a:ext cx="5345657" cy="769441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ЗНАЕТЕ ЛИ ВЫ, ЧТО…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b="16583"/>
          <a:stretch/>
        </p:blipFill>
        <p:spPr>
          <a:xfrm>
            <a:off x="899592" y="712195"/>
            <a:ext cx="7370203" cy="61440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7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BE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831" y="908720"/>
            <a:ext cx="9205831" cy="49685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76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un9-51.userapi.com/impg/mXVmr17L-cOk2S9dhWvvn0l7oz94HTPtJcnN6g/RamenRrkxqI.jpg?size=2560x1804&amp;quality=96&amp;sign=26ae63b645e818e110e5808560345004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5" r="1726"/>
          <a:stretch/>
        </p:blipFill>
        <p:spPr bwMode="auto">
          <a:xfrm>
            <a:off x="10272" y="0"/>
            <a:ext cx="9144000" cy="68412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299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9865</TotalTime>
  <Words>303</Words>
  <Application>Microsoft Office PowerPoint</Application>
  <PresentationFormat>Экран (4:3)</PresentationFormat>
  <Paragraphs>48</Paragraphs>
  <Slides>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Пользователь</cp:lastModifiedBy>
  <cp:revision>446</cp:revision>
  <dcterms:created xsi:type="dcterms:W3CDTF">2021-10-24T16:42:20Z</dcterms:created>
  <dcterms:modified xsi:type="dcterms:W3CDTF">2023-04-26T02:14:52Z</dcterms:modified>
</cp:coreProperties>
</file>