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293" r:id="rId4"/>
    <p:sldId id="295" r:id="rId5"/>
    <p:sldId id="288" r:id="rId6"/>
    <p:sldId id="300" r:id="rId7"/>
    <p:sldId id="301" r:id="rId8"/>
    <p:sldId id="290" r:id="rId9"/>
    <p:sldId id="291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DB0A"/>
    <a:srgbClr val="E1F886"/>
    <a:srgbClr val="FE5004"/>
    <a:srgbClr val="E9E0D6"/>
    <a:srgbClr val="EC4112"/>
    <a:srgbClr val="34BB58"/>
    <a:srgbClr val="C3C863"/>
    <a:srgbClr val="F5A471"/>
    <a:srgbClr val="F4E3D1"/>
    <a:srgbClr val="57B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35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72950"/>
            <a:ext cx="8939809" cy="30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850379"/>
            <a:ext cx="8939809" cy="2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68152" y="770230"/>
            <a:ext cx="380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борьбы с депрессией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5429" y="4554994"/>
            <a:ext cx="577906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У</a:t>
            </a:r>
            <a:r>
              <a:rPr lang="ru-RU" dirty="0"/>
              <a:t> этого праздника нет никаких точных целей, однако именно в этот день стоит перевернуть </a:t>
            </a:r>
            <a:r>
              <a:rPr lang="ru-RU" dirty="0" smtClean="0"/>
              <a:t>свою жизнь.</a:t>
            </a:r>
            <a:r>
              <a:rPr lang="ru-RU" dirty="0"/>
              <a:t>  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этот день по всему миру люди, немного отвлекаясь от работы, веселятся, </a:t>
            </a:r>
            <a:r>
              <a:rPr lang="ru-RU" dirty="0" err="1"/>
              <a:t>юморят</a:t>
            </a:r>
            <a:r>
              <a:rPr lang="ru-RU" dirty="0"/>
              <a:t>, кто-то проводит фотосессии, различные </a:t>
            </a:r>
            <a:r>
              <a:rPr lang="ru-RU" dirty="0" err="1"/>
              <a:t>флешмобы</a:t>
            </a:r>
            <a:r>
              <a:rPr lang="ru-RU" dirty="0"/>
              <a:t>, </a:t>
            </a:r>
            <a:r>
              <a:rPr lang="ru-RU" dirty="0" smtClean="0"/>
              <a:t>выставляют </a:t>
            </a:r>
            <a:r>
              <a:rPr lang="ru-RU" dirty="0"/>
              <a:t>в сети фотографии, переворачивая их вверх ногами.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66912" y="1192684"/>
            <a:ext cx="5818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Депрессия </a:t>
            </a:r>
            <a:r>
              <a:rPr lang="ru-RU" dirty="0"/>
              <a:t>– один из возможных симптомов расстройства обмена веществ в мозге. Она заключается в чувстве безразличия, плохом настроении, подавленности, низкой самооценке, отсутствии устремленностей. Несвоевременная терапия приводит к тяжелым последствиям для здоровья</a:t>
            </a:r>
            <a:r>
              <a:rPr lang="ru-RU" dirty="0" smtClean="0"/>
              <a:t>.</a:t>
            </a:r>
            <a:r>
              <a:rPr lang="ru-RU" dirty="0"/>
              <a:t> Событие празднуют психологи, психотерапевты, их пациенты, преподаватели, </a:t>
            </a:r>
            <a:r>
              <a:rPr lang="ru-RU" dirty="0" smtClean="0"/>
              <a:t>студенты</a:t>
            </a:r>
            <a:r>
              <a:rPr lang="ru-RU" dirty="0"/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80182" y="4047455"/>
            <a:ext cx="3513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вверх тормашками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021407"/>
            <a:ext cx="2760686" cy="246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13289" r="8940"/>
          <a:stretch/>
        </p:blipFill>
        <p:spPr>
          <a:xfrm>
            <a:off x="323528" y="4131749"/>
            <a:ext cx="2760686" cy="234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2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</a:t>
            </a:r>
            <a:r>
              <a:rPr lang="ru-RU" sz="2400" b="1" dirty="0" smtClean="0"/>
              <a:t>родились: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15350" r="29425" b="21651"/>
          <a:stretch>
            <a:fillRect/>
          </a:stretch>
        </p:blipFill>
        <p:spPr bwMode="auto">
          <a:xfrm>
            <a:off x="773917" y="980728"/>
            <a:ext cx="75424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родилась: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589240"/>
            <a:ext cx="6957391" cy="1008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Клавдия Шульженко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советская эстрадная певица, актриса театра и кино,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Народная </a:t>
            </a:r>
            <a:r>
              <a:rPr lang="ru-RU" dirty="0">
                <a:solidFill>
                  <a:schemeClr val="tx1"/>
                </a:solidFill>
              </a:rPr>
              <a:t>артистка СССР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223" y="1217555"/>
            <a:ext cx="6300192" cy="422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марта родилась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757105"/>
            <a:ext cx="2386814" cy="6100895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Что </a:t>
            </a:r>
            <a:r>
              <a:rPr lang="ru-RU" sz="2000" dirty="0">
                <a:solidFill>
                  <a:schemeClr val="tx1"/>
                </a:solidFill>
              </a:rPr>
              <a:t>бы она ни пела, каждая песня – это рассказ и мини-спектакль. В любой песне </a:t>
            </a:r>
            <a:r>
              <a:rPr lang="ru-RU" sz="2000" dirty="0" smtClean="0">
                <a:solidFill>
                  <a:schemeClr val="tx1"/>
                </a:solidFill>
              </a:rPr>
              <a:t>Клавдия </a:t>
            </a:r>
            <a:r>
              <a:rPr lang="ru-RU" sz="2000" dirty="0" err="1" smtClean="0">
                <a:solidFill>
                  <a:schemeClr val="tx1"/>
                </a:solidFill>
              </a:rPr>
              <a:t>Шульженко</a:t>
            </a:r>
            <a:r>
              <a:rPr lang="ru-RU" sz="2000" dirty="0" smtClean="0">
                <a:solidFill>
                  <a:schemeClr val="tx1"/>
                </a:solidFill>
              </a:rPr>
              <a:t> - и </a:t>
            </a:r>
            <a:r>
              <a:rPr lang="ru-RU" sz="2000" dirty="0">
                <a:solidFill>
                  <a:schemeClr val="tx1"/>
                </a:solidFill>
              </a:rPr>
              <a:t>певица, и актриса... И стихи она преподносила именно как стихи, а не как «текст».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448000"/>
            <a:ext cx="3102111" cy="2287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Клавдия Шульженко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советская эстрадная певица, актриса театра и кино, Народная артистка </a:t>
            </a:r>
            <a:r>
              <a:rPr lang="ru-RU" sz="2000" dirty="0" smtClean="0">
                <a:solidFill>
                  <a:schemeClr val="tx1"/>
                </a:solidFill>
              </a:rPr>
              <a:t>СССР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5980" r="9680"/>
          <a:stretch/>
        </p:blipFill>
        <p:spPr>
          <a:xfrm>
            <a:off x="3084778" y="1052736"/>
            <a:ext cx="3622516" cy="276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4778" y="4103515"/>
            <a:ext cx="3622516" cy="2405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b="2222"/>
          <a:stretch/>
        </p:blipFill>
        <p:spPr>
          <a:xfrm>
            <a:off x="-24196" y="-1589"/>
            <a:ext cx="3084028" cy="4438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88" y="3675775"/>
            <a:ext cx="2232248" cy="29916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842" y="1199167"/>
            <a:ext cx="8890195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Запатентована первая типографская наборная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</a:t>
            </a:r>
          </a:p>
          <a:p>
            <a:r>
              <a:rPr lang="ru-RU" dirty="0"/>
              <a:t>24 марта 1822 года инженер из Бирмингема Уильям Черч </a:t>
            </a:r>
            <a:r>
              <a:rPr lang="ru-RU" dirty="0" smtClean="0"/>
              <a:t>первым </a:t>
            </a:r>
            <a:r>
              <a:rPr lang="ru-RU" dirty="0"/>
              <a:t>запатентовал типографскую наборную машину. Начиная с изобретения книгопечатания и до этого момента, набор производился только вручную</a:t>
            </a:r>
            <a:r>
              <a:rPr lang="ru-RU" dirty="0" smtClean="0"/>
              <a:t>.</a:t>
            </a:r>
            <a:r>
              <a:rPr lang="ru-RU" dirty="0"/>
              <a:t> В новой машине Черча печатная форма набиралась из заранее загруженных в пеналы отдельных литер. По мере </a:t>
            </a:r>
            <a:r>
              <a:rPr lang="ru-RU" dirty="0" err="1" smtClean="0"/>
              <a:t>необходи</a:t>
            </a:r>
            <a:r>
              <a:rPr lang="ru-RU" dirty="0" smtClean="0"/>
              <a:t>-мости </a:t>
            </a:r>
            <a:r>
              <a:rPr lang="ru-RU" dirty="0"/>
              <a:t>литеры отыскивались и подавались путем нажатия на нужную </a:t>
            </a:r>
            <a:r>
              <a:rPr lang="ru-RU" dirty="0" smtClean="0"/>
              <a:t>клавишу.</a:t>
            </a:r>
            <a:r>
              <a:rPr lang="ru-RU" dirty="0"/>
              <a:t> М</a:t>
            </a:r>
            <a:r>
              <a:rPr lang="ru-RU" dirty="0" smtClean="0"/>
              <a:t>ашина </a:t>
            </a:r>
            <a:r>
              <a:rPr lang="ru-RU" dirty="0"/>
              <a:t>Черча была недостаточно технологичной, поэтому распространения она не получила. Зато ее устройство послужило прототипом для множества последующих конструкций.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588" y="3730963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1822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7" y="3702406"/>
            <a:ext cx="2156468" cy="2980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5299" y="3687489"/>
            <a:ext cx="3973279" cy="29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89" t="4028" b="35922"/>
          <a:stretch>
            <a:fillRect/>
          </a:stretch>
        </p:blipFill>
        <p:spPr bwMode="auto">
          <a:xfrm>
            <a:off x="0" y="270892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381328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8568952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нашим ученикам приходили любимые учителя. На встрече с ними побывала наш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юнкор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Софья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Гулевич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марта в нашей школе в актовом зале состоялась встреча учеников 8"А" класса с учителями прошлых лет: учителем русского языка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Радионовой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Светланой Ивановной и учителем физической культуры Штарком Петром Петровичем. Ребята узнали о том, как учителя попали в эту профессию, какими главными качествами должен обладать учитель, смогли задать вопросы, которые не задашь из-за парты. Светлана Ивановна подчеркнула что учитель - это призвание, и не каждый его имеет, а значит и учителем может стать не каждый. А ещё, оказывается, наши учителя Евгений Александрович Гетманов и Андрей Викторович Агеев учились у Светланы Ивановны, как и мы. Вот это да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719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РАЗГОВОР С УЧИТЕЛЕМ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1679615744612.jpg"/>
          <p:cNvPicPr>
            <a:picLocks noChangeAspect="1" noChangeArrowheads="1"/>
          </p:cNvPicPr>
          <p:nvPr/>
        </p:nvPicPr>
        <p:blipFill>
          <a:blip r:embed="rId2" cstate="print"/>
          <a:srcRect l="21180" t="25416" r="23752"/>
          <a:stretch>
            <a:fillRect/>
          </a:stretch>
        </p:blipFill>
        <p:spPr bwMode="auto">
          <a:xfrm>
            <a:off x="0" y="0"/>
            <a:ext cx="6751332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381328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4168" y="260648"/>
            <a:ext cx="2808312" cy="6264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В ОБЛАСТИ!</a:t>
            </a:r>
          </a:p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среду наши девчонки приняли участие в ОБЛАСТНОЙ научно-исследовательской конференции! ОБЛАСТНОЙ! Где принимали участие победители и призеры муниципальных этапов! 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два ПЕРВЫХ и два ВТОРЫХ места!</a:t>
            </a:r>
          </a:p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Виолета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Савельева - 1 место!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Урусова - 1 место!</a:t>
            </a:r>
          </a:p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</a:t>
            </a:r>
            <a:r>
              <a:rPr lang="ru-RU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Щепетова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место!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Костюкевич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место! 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Девчонки, вы невероятные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умнички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854" y="17240"/>
            <a:ext cx="6840760" cy="6840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отивационные открытки (54 лучших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13" y="0"/>
            <a:ext cx="7902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298</Words>
  <Application>Microsoft Office PowerPoint</Application>
  <PresentationFormat>Экран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565</cp:revision>
  <dcterms:created xsi:type="dcterms:W3CDTF">2021-10-24T16:42:20Z</dcterms:created>
  <dcterms:modified xsi:type="dcterms:W3CDTF">2023-03-24T01:15:32Z</dcterms:modified>
</cp:coreProperties>
</file>