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3" r:id="rId2"/>
    <p:sldId id="293" r:id="rId3"/>
    <p:sldId id="295" r:id="rId4"/>
    <p:sldId id="288" r:id="rId5"/>
    <p:sldId id="296" r:id="rId6"/>
    <p:sldId id="290" r:id="rId7"/>
    <p:sldId id="291" r:id="rId8"/>
    <p:sldId id="27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E5004"/>
    <a:srgbClr val="E9E0D6"/>
    <a:srgbClr val="EC4112"/>
    <a:srgbClr val="34BB58"/>
    <a:srgbClr val="C3C863"/>
    <a:srgbClr val="F5A471"/>
    <a:srgbClr val="F4E3D1"/>
    <a:srgbClr val="57B6CC"/>
    <a:srgbClr val="D3C3CE"/>
    <a:srgbClr val="7B608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90" autoAdjust="0"/>
    <p:restoredTop sz="96457" autoAdjust="0"/>
  </p:normalViewPr>
  <p:slideViewPr>
    <p:cSldViewPr>
      <p:cViewPr varScale="1">
        <p:scale>
          <a:sx n="83" d="100"/>
          <a:sy n="83" d="100"/>
        </p:scale>
        <p:origin x="-1646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89486-F410-4046-8319-DF4725B0D5AC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EF3CCE-E3CA-484B-9B71-3A6E45C956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5619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F3CCE-E3CA-484B-9B71-3A6E45C9568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9453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F3CCE-E3CA-484B-9B71-3A6E45C9568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3610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F3CCE-E3CA-484B-9B71-3A6E45C9568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5176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3357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884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5157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8042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829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8725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604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8802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2642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1503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1690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6344E-266F-4EB8-8B4C-C3C73A106432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403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107" b="69038"/>
          <a:stretch/>
        </p:blipFill>
        <p:spPr bwMode="auto">
          <a:xfrm>
            <a:off x="132416" y="873005"/>
            <a:ext cx="8939809" cy="282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107" b="69038"/>
          <a:stretch/>
        </p:blipFill>
        <p:spPr bwMode="auto">
          <a:xfrm>
            <a:off x="127169" y="3609825"/>
            <a:ext cx="8939809" cy="314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417" y="216222"/>
            <a:ext cx="580773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9838" y="214692"/>
            <a:ext cx="7565761" cy="65842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97399" y="-127019"/>
            <a:ext cx="72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Сегодня, 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 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января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14611" y="1403289"/>
            <a:ext cx="46606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732781" y="4179546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604814" y="951014"/>
            <a:ext cx="53809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457606" y="3850379"/>
            <a:ext cx="62269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518390" y="1639652"/>
            <a:ext cx="55538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171924" y="956541"/>
            <a:ext cx="33366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Крещенский сочельник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203848" y="4217020"/>
            <a:ext cx="5809000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«Толковый словарь - это целый мир в алфавитном порядке</a:t>
            </a:r>
            <a:r>
              <a:rPr lang="ru-RU" dirty="0" smtClean="0"/>
              <a:t>…» (Анатоль Франс). Толковый </a:t>
            </a:r>
            <a:r>
              <a:rPr lang="ru-RU" dirty="0" smtClean="0"/>
              <a:t>словарь настолько полезен, что заслужил собственный праздник. В России он отмечается 18 января. Именно в этот день в 1920 году началась история первого советского «Толкового словаря русского языка» в четырех томах. Этот праздник </a:t>
            </a:r>
            <a:r>
              <a:rPr lang="ru-RU" dirty="0" smtClean="0"/>
              <a:t>– повод задуматься </a:t>
            </a:r>
            <a:r>
              <a:rPr lang="ru-RU" dirty="0" smtClean="0"/>
              <a:t>над </a:t>
            </a:r>
            <a:r>
              <a:rPr lang="ru-RU" dirty="0" smtClean="0"/>
              <a:t>расширением </a:t>
            </a:r>
            <a:r>
              <a:rPr lang="ru-RU" dirty="0" smtClean="0"/>
              <a:t>собственного словарного запаса.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3181845" y="1307162"/>
            <a:ext cx="580395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ru-RU" dirty="0" smtClean="0"/>
              <a:t>Русская </a:t>
            </a:r>
            <a:r>
              <a:rPr lang="ru-RU" dirty="0" smtClean="0"/>
              <a:t>Православная церковь отмечает день </a:t>
            </a:r>
            <a:r>
              <a:rPr lang="ru-RU" dirty="0" err="1" smtClean="0"/>
              <a:t>Навечерия</a:t>
            </a:r>
            <a:r>
              <a:rPr lang="ru-RU" dirty="0" smtClean="0"/>
              <a:t> Богоявления </a:t>
            </a:r>
            <a:r>
              <a:rPr lang="ru-RU" dirty="0" smtClean="0"/>
              <a:t>Господня, </a:t>
            </a:r>
            <a:r>
              <a:rPr lang="ru-RU" dirty="0" smtClean="0"/>
              <a:t>или Крещенский сочельник.</a:t>
            </a:r>
          </a:p>
          <a:p>
            <a:pPr fontAlgn="base"/>
            <a:r>
              <a:rPr lang="ru-RU" dirty="0" smtClean="0"/>
              <a:t>Это </a:t>
            </a:r>
            <a:r>
              <a:rPr lang="ru-RU" dirty="0" smtClean="0"/>
              <a:t>вечер-приготовление перед большим православным </a:t>
            </a:r>
            <a:r>
              <a:rPr lang="ru-RU" dirty="0" smtClean="0"/>
              <a:t>праздником Богоявление Господне, или Крещение. Этот </a:t>
            </a:r>
            <a:r>
              <a:rPr lang="ru-RU" dirty="0" smtClean="0"/>
              <a:t>праздник православной церкви принадлежит к числу двунадесятых. В этот день вспоминается крещение Иисуса </a:t>
            </a:r>
            <a:r>
              <a:rPr lang="ru-RU" dirty="0" smtClean="0"/>
              <a:t>Христа Иоанном Предтечей (Крестителем) в реке Иордан. «Крещу» (греч.) – погружаю в воду. 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211074" y="3730576"/>
            <a:ext cx="34226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толкового словаря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 descr="Крещенский сочельник"/>
          <p:cNvPicPr>
            <a:picLocks noChangeAspect="1" noChangeArrowheads="1"/>
          </p:cNvPicPr>
          <p:nvPr/>
        </p:nvPicPr>
        <p:blipFill>
          <a:blip r:embed="rId6" cstate="print"/>
          <a:srcRect l="26318"/>
          <a:stretch>
            <a:fillRect/>
          </a:stretch>
        </p:blipFill>
        <p:spPr bwMode="auto">
          <a:xfrm>
            <a:off x="323528" y="1052736"/>
            <a:ext cx="2785492" cy="25202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268" name="Picture 4" descr="https://cdn1.ozone.ru/s3/multimedia-w/61361057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3789040"/>
            <a:ext cx="2808312" cy="28909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467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6172445" y="5680436"/>
            <a:ext cx="2728026" cy="11079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t="-1" r="83314" b="-5429"/>
          <a:stretch/>
        </p:blipFill>
        <p:spPr bwMode="auto">
          <a:xfrm>
            <a:off x="130178" y="259908"/>
            <a:ext cx="1108696" cy="792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411" t="41697"/>
          <a:stretch/>
        </p:blipFill>
        <p:spPr bwMode="auto">
          <a:xfrm>
            <a:off x="1187624" y="500404"/>
            <a:ext cx="7944983" cy="503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35520" y="-124812"/>
            <a:ext cx="55298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Сегодня, 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 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января 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44447" y="548055"/>
            <a:ext cx="4589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 этот день родился:</a:t>
            </a:r>
            <a:endParaRPr lang="ru-RU" sz="2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87624" y="5695150"/>
            <a:ext cx="6957391" cy="90220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Алан </a:t>
            </a:r>
            <a:r>
              <a:rPr lang="ru-RU" sz="2800" b="1" dirty="0" err="1" smtClean="0">
                <a:solidFill>
                  <a:schemeClr val="tx1"/>
                </a:solidFill>
              </a:rPr>
              <a:t>Милн</a:t>
            </a:r>
            <a:endParaRPr lang="ru-RU" sz="2800" b="1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а</a:t>
            </a:r>
            <a:r>
              <a:rPr lang="ru-RU" dirty="0" smtClean="0">
                <a:solidFill>
                  <a:schemeClr val="tx1"/>
                </a:solidFill>
              </a:rPr>
              <a:t>нглийский писатель, сказочник, поэт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9218" name="Picture 2" descr="https://prosodia.ru/upload/iblock/b93/b93c2cdcee3a1ae82d53ea212bb94d8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2978" y="998580"/>
            <a:ext cx="7149422" cy="46626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0642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08312" y="-12336"/>
            <a:ext cx="6335688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 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января родился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AutoShape 2" descr="Викторина по роману Льва Толстого «Анна Каренина» (50 вопросов) / Selfire —  блог с историям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4" descr="Викторина по роману Льва Толстого «Анна Каренина» (50 вопросов) / Selfire —  блог с историям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732240" y="867874"/>
            <a:ext cx="2386814" cy="5867710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 smtClean="0">
                <a:solidFill>
                  <a:schemeClr val="tx1"/>
                </a:solidFill>
              </a:rPr>
              <a:t>Милн</a:t>
            </a:r>
            <a:r>
              <a:rPr lang="ru-RU" sz="1600" dirty="0" smtClean="0">
                <a:solidFill>
                  <a:schemeClr val="tx1"/>
                </a:solidFill>
              </a:rPr>
              <a:t> писал рассказы, стихи, которые были довольно популярны. Но прославился на весь мир он благодаря сказкам о медведе с опилками в голове – </a:t>
            </a:r>
            <a:r>
              <a:rPr lang="ru-RU" sz="1600" dirty="0" err="1" smtClean="0">
                <a:solidFill>
                  <a:schemeClr val="tx1"/>
                </a:solidFill>
              </a:rPr>
              <a:t>Винни-Пухе</a:t>
            </a:r>
            <a:r>
              <a:rPr lang="ru-RU" sz="1600" dirty="0" smtClean="0">
                <a:solidFill>
                  <a:schemeClr val="tx1"/>
                </a:solidFill>
              </a:rPr>
              <a:t>. Эти истории были придуманы </a:t>
            </a:r>
            <a:r>
              <a:rPr lang="ru-RU" sz="1600" dirty="0" err="1" smtClean="0">
                <a:solidFill>
                  <a:schemeClr val="tx1"/>
                </a:solidFill>
              </a:rPr>
              <a:t>Милном</a:t>
            </a:r>
            <a:r>
              <a:rPr lang="ru-RU" sz="1600" dirty="0" smtClean="0">
                <a:solidFill>
                  <a:schemeClr val="tx1"/>
                </a:solidFill>
              </a:rPr>
              <a:t> для своего единственного сына – Кристофера Робина, родившегося в 1920 году. Сказки о </a:t>
            </a:r>
            <a:r>
              <a:rPr lang="ru-RU" sz="1600" dirty="0" err="1" smtClean="0">
                <a:solidFill>
                  <a:schemeClr val="tx1"/>
                </a:solidFill>
              </a:rPr>
              <a:t>Винни-Пухе</a:t>
            </a:r>
            <a:r>
              <a:rPr lang="ru-RU" sz="1600" dirty="0" smtClean="0">
                <a:solidFill>
                  <a:schemeClr val="tx1"/>
                </a:solidFill>
              </a:rPr>
              <a:t> и его друзьях </a:t>
            </a:r>
            <a:r>
              <a:rPr lang="ru-RU" sz="1600" dirty="0" err="1" smtClean="0">
                <a:solidFill>
                  <a:schemeClr val="tx1"/>
                </a:solidFill>
              </a:rPr>
              <a:t>Милн</a:t>
            </a:r>
            <a:r>
              <a:rPr lang="ru-RU" sz="1600" dirty="0" smtClean="0">
                <a:solidFill>
                  <a:schemeClr val="tx1"/>
                </a:solidFill>
              </a:rPr>
              <a:t> рассказывал сыну на ночь. Героями этих историй стали игрушки мальчика и он сам.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-42279" y="4600400"/>
            <a:ext cx="3102111" cy="2135184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Алан </a:t>
            </a:r>
            <a:r>
              <a:rPr lang="ru-RU" sz="3200" b="1" dirty="0" err="1" smtClean="0">
                <a:solidFill>
                  <a:schemeClr val="tx1"/>
                </a:solidFill>
              </a:rPr>
              <a:t>Милн</a:t>
            </a:r>
            <a:endParaRPr lang="ru-RU" sz="3200" b="1" dirty="0">
              <a:solidFill>
                <a:schemeClr val="tx1"/>
              </a:solidFill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английский писатель, сказочник, 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поэт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7170" name="Picture 2" descr="https://res.cloudinary.com/dtoomj06w/image/upload/zdwghhowxjmfhbzwbaik"/>
          <p:cNvPicPr>
            <a:picLocks noChangeAspect="1" noChangeArrowheads="1"/>
          </p:cNvPicPr>
          <p:nvPr/>
        </p:nvPicPr>
        <p:blipFill>
          <a:blip r:embed="rId3" cstate="print"/>
          <a:srcRect l="14513" r="3185"/>
          <a:stretch>
            <a:fillRect/>
          </a:stretch>
        </p:blipFill>
        <p:spPr bwMode="auto">
          <a:xfrm>
            <a:off x="0" y="0"/>
            <a:ext cx="3059832" cy="4581128"/>
          </a:xfrm>
          <a:prstGeom prst="rect">
            <a:avLst/>
          </a:prstGeom>
          <a:noFill/>
        </p:spPr>
      </p:pic>
      <p:pic>
        <p:nvPicPr>
          <p:cNvPr id="7172" name="Picture 4" descr="https://proprikol.ru/wp-content/uploads/2020/04/kartinki-vinni-puh-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1" y="764704"/>
            <a:ext cx="3672409" cy="2066353"/>
          </a:xfrm>
          <a:prstGeom prst="rect">
            <a:avLst/>
          </a:prstGeom>
          <a:noFill/>
        </p:spPr>
      </p:pic>
      <p:pic>
        <p:nvPicPr>
          <p:cNvPr id="7174" name="Picture 6" descr="https://cdn.culture.ru/images/f9a054c9-650c-535b-afab-1cb05df87db2"/>
          <p:cNvPicPr>
            <a:picLocks noChangeAspect="1" noChangeArrowheads="1"/>
          </p:cNvPicPr>
          <p:nvPr/>
        </p:nvPicPr>
        <p:blipFill>
          <a:blip r:embed="rId5" cstate="print"/>
          <a:srcRect l="11210" r="18035"/>
          <a:stretch>
            <a:fillRect/>
          </a:stretch>
        </p:blipFill>
        <p:spPr bwMode="auto">
          <a:xfrm>
            <a:off x="3059832" y="2780928"/>
            <a:ext cx="3672408" cy="38884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1022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88" y="518615"/>
            <a:ext cx="9014412" cy="5204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4521" y="-124275"/>
            <a:ext cx="72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Сегодня, 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 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января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9" t="1409" r="83922" b="20003"/>
          <a:stretch/>
        </p:blipFill>
        <p:spPr bwMode="auto">
          <a:xfrm>
            <a:off x="85371" y="263196"/>
            <a:ext cx="1220056" cy="60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372553" y="519000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Какие события произошли в этот день:</a:t>
            </a:r>
            <a:endParaRPr lang="ru-RU" sz="2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143491" y="3895401"/>
            <a:ext cx="5876292" cy="28931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Открытие Большого театра в Москве </a:t>
            </a:r>
            <a:endPara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/>
            <a:r>
              <a:rPr lang="ru-RU" dirty="0" smtClean="0"/>
              <a:t>До его открытия несколько театров было уничтожено пожарами. </a:t>
            </a:r>
            <a:r>
              <a:rPr lang="ru-RU" dirty="0" smtClean="0"/>
              <a:t>В </a:t>
            </a:r>
            <a:r>
              <a:rPr lang="ru-RU" dirty="0" smtClean="0"/>
              <a:t>1818 </a:t>
            </a:r>
            <a:r>
              <a:rPr lang="ru-RU" dirty="0" smtClean="0"/>
              <a:t>году </a:t>
            </a:r>
            <a:r>
              <a:rPr lang="ru-RU" dirty="0" smtClean="0"/>
              <a:t>Петербургской Академией наук был объявлен конкурс проектов московского театра. Лучшая работа принадлежала Алексею Михайлову – ректору Академии</a:t>
            </a:r>
            <a:r>
              <a:rPr lang="ru-RU" dirty="0" smtClean="0"/>
              <a:t>. Осип Бове</a:t>
            </a:r>
            <a:r>
              <a:rPr lang="ru-RU" dirty="0" smtClean="0"/>
              <a:t> доработал проект, и новое строительство началось в 1821 году. </a:t>
            </a:r>
            <a:r>
              <a:rPr lang="ru-RU" dirty="0" smtClean="0"/>
              <a:t>Открытие </a:t>
            </a:r>
            <a:r>
              <a:rPr lang="ru-RU" dirty="0" smtClean="0"/>
              <a:t>театра состоялось </a:t>
            </a:r>
            <a:r>
              <a:rPr lang="ru-RU" dirty="0" smtClean="0"/>
              <a:t>18 января 1825 года </a:t>
            </a:r>
            <a:r>
              <a:rPr lang="ru-RU" dirty="0" smtClean="0"/>
              <a:t>под бурные овации в адрес гения архитектуры Бове. </a:t>
            </a:r>
            <a:r>
              <a:rPr lang="ru-RU" dirty="0" smtClean="0"/>
              <a:t>Вновь </a:t>
            </a:r>
            <a:r>
              <a:rPr lang="ru-RU" dirty="0" smtClean="0"/>
              <a:t>огонь сыграл злую шутку в 1853 году, но здание пострадало частично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143491" y="1203818"/>
            <a:ext cx="5876292" cy="261610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Основан город Лима – будущая столица Перу</a:t>
            </a:r>
            <a:endPara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/>
            <a:r>
              <a:rPr lang="ru-RU" dirty="0" smtClean="0"/>
              <a:t>После завоевания столицы инков </a:t>
            </a:r>
            <a:r>
              <a:rPr lang="ru-RU" dirty="0" err="1" smtClean="0"/>
              <a:t>Куско</a:t>
            </a:r>
            <a:r>
              <a:rPr lang="ru-RU" dirty="0" smtClean="0"/>
              <a:t> испанский конкистадор Франсиско </a:t>
            </a:r>
            <a:r>
              <a:rPr lang="ru-RU" dirty="0" err="1" smtClean="0"/>
              <a:t>Писсаро-и-Гонсалес</a:t>
            </a:r>
            <a:r>
              <a:rPr lang="ru-RU" dirty="0" smtClean="0"/>
              <a:t> </a:t>
            </a:r>
            <a:r>
              <a:rPr lang="ru-RU" dirty="0" smtClean="0"/>
              <a:t> заложил 18 января 1535 </a:t>
            </a:r>
            <a:r>
              <a:rPr lang="ru-RU" dirty="0" smtClean="0"/>
              <a:t>года город </a:t>
            </a:r>
            <a:r>
              <a:rPr lang="ru-RU" dirty="0" err="1" smtClean="0"/>
              <a:t>Сьюдад-де-лос-Рейес</a:t>
            </a:r>
            <a:r>
              <a:rPr lang="ru-RU" dirty="0" smtClean="0"/>
              <a:t>, что в переводе с испанского означает «город королей».</a:t>
            </a:r>
          </a:p>
          <a:p>
            <a:pPr fontAlgn="base"/>
            <a:r>
              <a:rPr lang="ru-RU" dirty="0" smtClean="0"/>
              <a:t>Индейцы племени кечуа реку, протекающую возле города, называли </a:t>
            </a:r>
            <a:r>
              <a:rPr lang="ru-RU" dirty="0" err="1" smtClean="0"/>
              <a:t>Римак</a:t>
            </a:r>
            <a:r>
              <a:rPr lang="ru-RU" dirty="0" smtClean="0"/>
              <a:t> – «говорливая река». Отсюда образовалось другое название города – Лима. Именно так сейчас величают столицу республики Перу.</a:t>
            </a:r>
            <a:endParaRPr lang="ru-RU" dirty="0"/>
          </a:p>
        </p:txBody>
      </p:sp>
      <p:pic>
        <p:nvPicPr>
          <p:cNvPr id="5122" name="Picture 2" descr="Основан город Лима – будущая столица Перу"/>
          <p:cNvPicPr>
            <a:picLocks noChangeAspect="1" noChangeArrowheads="1"/>
          </p:cNvPicPr>
          <p:nvPr/>
        </p:nvPicPr>
        <p:blipFill>
          <a:blip r:embed="rId4" cstate="print"/>
          <a:srcRect l="2673" r="23915"/>
          <a:stretch>
            <a:fillRect/>
          </a:stretch>
        </p:blipFill>
        <p:spPr bwMode="auto">
          <a:xfrm>
            <a:off x="107504" y="1124744"/>
            <a:ext cx="2952328" cy="26642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Прямоугольник 16"/>
          <p:cNvSpPr/>
          <p:nvPr/>
        </p:nvSpPr>
        <p:spPr>
          <a:xfrm>
            <a:off x="30056" y="1282949"/>
            <a:ext cx="661375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1535</a:t>
            </a:r>
            <a:endParaRPr lang="ru-RU" dirty="0" smtClean="0"/>
          </a:p>
        </p:txBody>
      </p:sp>
      <p:pic>
        <p:nvPicPr>
          <p:cNvPr id="5124" name="Picture 4" descr="В Москве состоялось открытие Большого театра"/>
          <p:cNvPicPr>
            <a:picLocks noChangeAspect="1" noChangeArrowheads="1"/>
          </p:cNvPicPr>
          <p:nvPr/>
        </p:nvPicPr>
        <p:blipFill>
          <a:blip r:embed="rId5" cstate="print"/>
          <a:srcRect l="7436" r="16346"/>
          <a:stretch>
            <a:fillRect/>
          </a:stretch>
        </p:blipFill>
        <p:spPr bwMode="auto">
          <a:xfrm>
            <a:off x="107504" y="3933056"/>
            <a:ext cx="2952328" cy="28083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Прямоугольник 17"/>
          <p:cNvSpPr/>
          <p:nvPr/>
        </p:nvSpPr>
        <p:spPr>
          <a:xfrm>
            <a:off x="38688" y="4000432"/>
            <a:ext cx="652743" cy="369332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ru-RU" dirty="0" smtClean="0"/>
              <a:t>1825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369802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user\Downloads\16740083595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-27384"/>
            <a:ext cx="902041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mpact" pitchFamily="34" charset="0"/>
              </a:rPr>
              <a:t>ПРИВЕТЫ И СОВЕТЫ ОТ ВЫПУСКНИКОВ</a:t>
            </a:r>
            <a:endParaRPr lang="ru-RU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Impact" pitchFamily="34" charset="0"/>
            </a:endParaRPr>
          </a:p>
        </p:txBody>
      </p:sp>
      <p:pic>
        <p:nvPicPr>
          <p:cNvPr id="25603" name="Picture 3" descr="C:\Users\user\Downloads\16740083596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836712"/>
            <a:ext cx="2191115" cy="1643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604" name="Picture 4" descr="C:\Users\user\Downloads\16740083596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9779" y="836712"/>
            <a:ext cx="2208245" cy="1656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605" name="Picture 5" descr="C:\Users\user\Downloads\167400835959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7" y="836712"/>
            <a:ext cx="2208245" cy="1656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606" name="Picture 6" descr="C:\Users\user\Downloads\1674008359618.jpg"/>
          <p:cNvPicPr>
            <a:picLocks noChangeAspect="1" noChangeArrowheads="1"/>
          </p:cNvPicPr>
          <p:nvPr/>
        </p:nvPicPr>
        <p:blipFill>
          <a:blip r:embed="rId6" cstate="print"/>
          <a:srcRect b="25539"/>
          <a:stretch>
            <a:fillRect/>
          </a:stretch>
        </p:blipFill>
        <p:spPr bwMode="auto">
          <a:xfrm>
            <a:off x="7429818" y="836712"/>
            <a:ext cx="1534670" cy="1656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251520" y="5661248"/>
            <a:ext cx="8712968" cy="122413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прошлую пятницу в гости к 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елыкаевским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ребятам приходили выпускники нашей школы разных лет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Владимир Урусов, Илья Абрамов и Леонид Шматов. В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формате круглого стола выпускники рассказали о том, как и где они учатся сейчас (даже подготовили презентации о своих учебных заведениях), поведали, какие у них планы на будущее, вспомнили самые яркие моменты школьных лет и любимых учителей, а также дали советы и наставления младшим товарищам.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55885" cy="4999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024546" y="67271"/>
            <a:ext cx="5345657" cy="769441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ЗНАЕТЕ ЛИ ВЫ, ЧТО…</a:t>
            </a:r>
          </a:p>
        </p:txBody>
      </p:sp>
      <p:pic>
        <p:nvPicPr>
          <p:cNvPr id="3074" name="Picture 2" descr="https://bugaga.ru/uploads/posts/2011-07/1309910260_pics-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8720"/>
            <a:ext cx="9194866" cy="59766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278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geneticshacking.files.wordpress.com/2016/11/bcukupl5fn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0"/>
            <a:ext cx="714375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576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sun9-51.userapi.com/impg/mXVmr17L-cOk2S9dhWvvn0l7oz94HTPtJcnN6g/RamenRrkxqI.jpg?size=2560x1804&amp;quality=96&amp;sign=26ae63b645e818e110e5808560345004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85" r="1726"/>
          <a:stretch/>
        </p:blipFill>
        <p:spPr bwMode="auto">
          <a:xfrm>
            <a:off x="10272" y="0"/>
            <a:ext cx="9144000" cy="684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299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10716</TotalTime>
  <Words>382</Words>
  <Application>Microsoft Office PowerPoint</Application>
  <PresentationFormat>Экран (4:3)</PresentationFormat>
  <Paragraphs>33</Paragraphs>
  <Slides>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Пользователь</cp:lastModifiedBy>
  <cp:revision>538</cp:revision>
  <dcterms:created xsi:type="dcterms:W3CDTF">2021-10-24T16:42:20Z</dcterms:created>
  <dcterms:modified xsi:type="dcterms:W3CDTF">2023-01-18T02:30:36Z</dcterms:modified>
</cp:coreProperties>
</file>